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38"/>
  </p:notesMasterIdLst>
  <p:handoutMasterIdLst>
    <p:handoutMasterId r:id="rId39"/>
  </p:handoutMasterIdLst>
  <p:sldIdLst>
    <p:sldId id="256" r:id="rId2"/>
    <p:sldId id="454" r:id="rId3"/>
    <p:sldId id="448" r:id="rId4"/>
    <p:sldId id="481" r:id="rId5"/>
    <p:sldId id="518" r:id="rId6"/>
    <p:sldId id="516" r:id="rId7"/>
    <p:sldId id="519" r:id="rId8"/>
    <p:sldId id="520" r:id="rId9"/>
    <p:sldId id="525" r:id="rId10"/>
    <p:sldId id="456" r:id="rId11"/>
    <p:sldId id="458" r:id="rId12"/>
    <p:sldId id="459" r:id="rId13"/>
    <p:sldId id="460" r:id="rId14"/>
    <p:sldId id="461" r:id="rId15"/>
    <p:sldId id="462" r:id="rId16"/>
    <p:sldId id="463" r:id="rId17"/>
    <p:sldId id="480" r:id="rId18"/>
    <p:sldId id="464" r:id="rId19"/>
    <p:sldId id="465" r:id="rId20"/>
    <p:sldId id="466" r:id="rId21"/>
    <p:sldId id="467" r:id="rId22"/>
    <p:sldId id="468" r:id="rId23"/>
    <p:sldId id="469" r:id="rId24"/>
    <p:sldId id="470" r:id="rId25"/>
    <p:sldId id="471" r:id="rId26"/>
    <p:sldId id="472" r:id="rId27"/>
    <p:sldId id="473" r:id="rId28"/>
    <p:sldId id="474" r:id="rId29"/>
    <p:sldId id="475" r:id="rId30"/>
    <p:sldId id="476" r:id="rId31"/>
    <p:sldId id="477" r:id="rId32"/>
    <p:sldId id="478" r:id="rId33"/>
    <p:sldId id="479" r:id="rId34"/>
    <p:sldId id="455" r:id="rId35"/>
    <p:sldId id="457" r:id="rId36"/>
    <p:sldId id="526" r:id="rId37"/>
  </p:sldIdLst>
  <p:sldSz cx="9144000" cy="6858000" type="screen4x3"/>
  <p:notesSz cx="6794500" cy="9918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4">
          <p15:clr>
            <a:srgbClr val="A4A3A4"/>
          </p15:clr>
        </p15:guide>
        <p15:guide id="2"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7E656F-6042-D842-A13B-C64131AE82CC}" v="131" dt="2019-11-27T17:21:32.9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975" autoAdjust="0"/>
    <p:restoredTop sz="94709" autoAdjust="0"/>
  </p:normalViewPr>
  <p:slideViewPr>
    <p:cSldViewPr>
      <p:cViewPr varScale="1">
        <p:scale>
          <a:sx n="129" d="100"/>
          <a:sy n="129" d="100"/>
        </p:scale>
        <p:origin x="216" y="5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p:scale>
          <a:sx n="100" d="100"/>
          <a:sy n="100" d="100"/>
        </p:scale>
        <p:origin x="-888" y="642"/>
      </p:cViewPr>
      <p:guideLst>
        <p:guide orient="horz" pos="3124"/>
        <p:guide pos="214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n Suo" userId="41c30799-3a2b-4880-86a3-8488be07954a" providerId="ADAL" clId="{C57E656F-6042-D842-A13B-C64131AE82CC}"/>
    <pc:docChg chg="undo custSel addSld modSld sldOrd">
      <pc:chgData name="Kun Suo" userId="41c30799-3a2b-4880-86a3-8488be07954a" providerId="ADAL" clId="{C57E656F-6042-D842-A13B-C64131AE82CC}" dt="2019-11-27T17:21:36.176" v="3282" actId="20577"/>
      <pc:docMkLst>
        <pc:docMk/>
      </pc:docMkLst>
      <pc:sldChg chg="modSp">
        <pc:chgData name="Kun Suo" userId="41c30799-3a2b-4880-86a3-8488be07954a" providerId="ADAL" clId="{C57E656F-6042-D842-A13B-C64131AE82CC}" dt="2019-11-27T03:04:41.577" v="12" actId="20577"/>
        <pc:sldMkLst>
          <pc:docMk/>
          <pc:sldMk cId="0" sldId="256"/>
        </pc:sldMkLst>
        <pc:spChg chg="mod">
          <ac:chgData name="Kun Suo" userId="41c30799-3a2b-4880-86a3-8488be07954a" providerId="ADAL" clId="{C57E656F-6042-D842-A13B-C64131AE82CC}" dt="2019-11-27T03:04:41.577" v="12" actId="20577"/>
          <ac:spMkLst>
            <pc:docMk/>
            <pc:sldMk cId="0" sldId="256"/>
            <ac:spMk id="2" creationId="{00000000-0000-0000-0000-000000000000}"/>
          </ac:spMkLst>
        </pc:spChg>
      </pc:sldChg>
      <pc:sldChg chg="modSp add">
        <pc:chgData name="Kun Suo" userId="41c30799-3a2b-4880-86a3-8488be07954a" providerId="ADAL" clId="{C57E656F-6042-D842-A13B-C64131AE82CC}" dt="2019-11-27T17:16:06.579" v="3102" actId="20577"/>
        <pc:sldMkLst>
          <pc:docMk/>
          <pc:sldMk cId="274354522" sldId="448"/>
        </pc:sldMkLst>
        <pc:spChg chg="mod">
          <ac:chgData name="Kun Suo" userId="41c30799-3a2b-4880-86a3-8488be07954a" providerId="ADAL" clId="{C57E656F-6042-D842-A13B-C64131AE82CC}" dt="2019-11-27T17:16:06.579" v="3102" actId="20577"/>
          <ac:spMkLst>
            <pc:docMk/>
            <pc:sldMk cId="274354522" sldId="448"/>
            <ac:spMk id="2" creationId="{20DAED9B-5522-A74D-881C-6C9C47262A4B}"/>
          </ac:spMkLst>
        </pc:spChg>
      </pc:sldChg>
      <pc:sldChg chg="modSp">
        <pc:chgData name="Kun Suo" userId="41c30799-3a2b-4880-86a3-8488be07954a" providerId="ADAL" clId="{C57E656F-6042-D842-A13B-C64131AE82CC}" dt="2019-11-27T17:19:52.152" v="3271" actId="20577"/>
        <pc:sldMkLst>
          <pc:docMk/>
          <pc:sldMk cId="2310351437" sldId="454"/>
        </pc:sldMkLst>
        <pc:spChg chg="mod">
          <ac:chgData name="Kun Suo" userId="41c30799-3a2b-4880-86a3-8488be07954a" providerId="ADAL" clId="{C57E656F-6042-D842-A13B-C64131AE82CC}" dt="2019-11-27T17:19:52.152" v="3271" actId="20577"/>
          <ac:spMkLst>
            <pc:docMk/>
            <pc:sldMk cId="2310351437" sldId="454"/>
            <ac:spMk id="6" creationId="{956C6534-DDD5-6447-95A6-35CE5274C440}"/>
          </ac:spMkLst>
        </pc:spChg>
      </pc:sldChg>
      <pc:sldChg chg="addSp delSp modSp ord">
        <pc:chgData name="Kun Suo" userId="41c30799-3a2b-4880-86a3-8488be07954a" providerId="ADAL" clId="{C57E656F-6042-D842-A13B-C64131AE82CC}" dt="2019-11-27T17:15:17.942" v="3077"/>
        <pc:sldMkLst>
          <pc:docMk/>
          <pc:sldMk cId="2124369641" sldId="455"/>
        </pc:sldMkLst>
        <pc:spChg chg="mod">
          <ac:chgData name="Kun Suo" userId="41c30799-3a2b-4880-86a3-8488be07954a" providerId="ADAL" clId="{C57E656F-6042-D842-A13B-C64131AE82CC}" dt="2019-11-27T15:45:33.594" v="109" actId="20577"/>
          <ac:spMkLst>
            <pc:docMk/>
            <pc:sldMk cId="2124369641" sldId="455"/>
            <ac:spMk id="2" creationId="{FFC2855A-DEE2-0D40-A6B6-D55DE7EB2980}"/>
          </ac:spMkLst>
        </pc:spChg>
        <pc:spChg chg="del">
          <ac:chgData name="Kun Suo" userId="41c30799-3a2b-4880-86a3-8488be07954a" providerId="ADAL" clId="{C57E656F-6042-D842-A13B-C64131AE82CC}" dt="2019-11-27T15:41:44.138" v="36" actId="478"/>
          <ac:spMkLst>
            <pc:docMk/>
            <pc:sldMk cId="2124369641" sldId="455"/>
            <ac:spMk id="6" creationId="{84ACBAF7-8B38-FB46-A0A9-659634E70926}"/>
          </ac:spMkLst>
        </pc:spChg>
        <pc:spChg chg="add del mod">
          <ac:chgData name="Kun Suo" userId="41c30799-3a2b-4880-86a3-8488be07954a" providerId="ADAL" clId="{C57E656F-6042-D842-A13B-C64131AE82CC}" dt="2019-11-27T15:41:46.026" v="37" actId="478"/>
          <ac:spMkLst>
            <pc:docMk/>
            <pc:sldMk cId="2124369641" sldId="455"/>
            <ac:spMk id="7" creationId="{8C136397-E1C9-6D40-8ECD-964DCBDA2C2F}"/>
          </ac:spMkLst>
        </pc:spChg>
        <pc:spChg chg="add mod">
          <ac:chgData name="Kun Suo" userId="41c30799-3a2b-4880-86a3-8488be07954a" providerId="ADAL" clId="{C57E656F-6042-D842-A13B-C64131AE82CC}" dt="2019-11-27T15:43:59.050" v="54" actId="1076"/>
          <ac:spMkLst>
            <pc:docMk/>
            <pc:sldMk cId="2124369641" sldId="455"/>
            <ac:spMk id="10" creationId="{325E6086-FA24-5C40-B69B-469328B764A3}"/>
          </ac:spMkLst>
        </pc:spChg>
        <pc:spChg chg="add mod">
          <ac:chgData name="Kun Suo" userId="41c30799-3a2b-4880-86a3-8488be07954a" providerId="ADAL" clId="{C57E656F-6042-D842-A13B-C64131AE82CC}" dt="2019-11-27T15:45:14.314" v="63" actId="14100"/>
          <ac:spMkLst>
            <pc:docMk/>
            <pc:sldMk cId="2124369641" sldId="455"/>
            <ac:spMk id="11" creationId="{A7D0D5EE-79D6-DF44-B113-728916111977}"/>
          </ac:spMkLst>
        </pc:spChg>
        <pc:picChg chg="add mod">
          <ac:chgData name="Kun Suo" userId="41c30799-3a2b-4880-86a3-8488be07954a" providerId="ADAL" clId="{C57E656F-6042-D842-A13B-C64131AE82CC}" dt="2019-11-27T15:43:43.698" v="49" actId="1076"/>
          <ac:picMkLst>
            <pc:docMk/>
            <pc:sldMk cId="2124369641" sldId="455"/>
            <ac:picMk id="8" creationId="{588837D0-4AAB-7347-8B2B-3D2782AA6A8D}"/>
          </ac:picMkLst>
        </pc:picChg>
        <pc:picChg chg="add mod">
          <ac:chgData name="Kun Suo" userId="41c30799-3a2b-4880-86a3-8488be07954a" providerId="ADAL" clId="{C57E656F-6042-D842-A13B-C64131AE82CC}" dt="2019-11-27T15:43:55.605" v="53" actId="1076"/>
          <ac:picMkLst>
            <pc:docMk/>
            <pc:sldMk cId="2124369641" sldId="455"/>
            <ac:picMk id="9" creationId="{D22AF64A-893D-7E45-8648-D4BE5A3F5967}"/>
          </ac:picMkLst>
        </pc:picChg>
      </pc:sldChg>
      <pc:sldChg chg="addSp delSp modSp add">
        <pc:chgData name="Kun Suo" userId="41c30799-3a2b-4880-86a3-8488be07954a" providerId="ADAL" clId="{C57E656F-6042-D842-A13B-C64131AE82CC}" dt="2019-11-27T17:16:35.911" v="3135" actId="20577"/>
        <pc:sldMkLst>
          <pc:docMk/>
          <pc:sldMk cId="1662120830" sldId="456"/>
        </pc:sldMkLst>
        <pc:spChg chg="mod">
          <ac:chgData name="Kun Suo" userId="41c30799-3a2b-4880-86a3-8488be07954a" providerId="ADAL" clId="{C57E656F-6042-D842-A13B-C64131AE82CC}" dt="2019-11-27T17:16:35.911" v="3135" actId="20577"/>
          <ac:spMkLst>
            <pc:docMk/>
            <pc:sldMk cId="1662120830" sldId="456"/>
            <ac:spMk id="2" creationId="{2306E5C2-0AB2-804D-9DAD-7E5229D8B8CD}"/>
          </ac:spMkLst>
        </pc:spChg>
        <pc:spChg chg="mod">
          <ac:chgData name="Kun Suo" userId="41c30799-3a2b-4880-86a3-8488be07954a" providerId="ADAL" clId="{C57E656F-6042-D842-A13B-C64131AE82CC}" dt="2019-11-27T15:51:22.034" v="358" actId="12"/>
          <ac:spMkLst>
            <pc:docMk/>
            <pc:sldMk cId="1662120830" sldId="456"/>
            <ac:spMk id="5" creationId="{40A474C3-F429-1041-9AB9-CD5C45B9F040}"/>
          </ac:spMkLst>
        </pc:spChg>
        <pc:spChg chg="add mod">
          <ac:chgData name="Kun Suo" userId="41c30799-3a2b-4880-86a3-8488be07954a" providerId="ADAL" clId="{C57E656F-6042-D842-A13B-C64131AE82CC}" dt="2019-11-27T15:53:56.127" v="443" actId="13822"/>
          <ac:spMkLst>
            <pc:docMk/>
            <pc:sldMk cId="1662120830" sldId="456"/>
            <ac:spMk id="6" creationId="{7F15D1D5-23B0-3541-B06F-242C6C50497E}"/>
          </ac:spMkLst>
        </pc:spChg>
        <pc:spChg chg="add mod">
          <ac:chgData name="Kun Suo" userId="41c30799-3a2b-4880-86a3-8488be07954a" providerId="ADAL" clId="{C57E656F-6042-D842-A13B-C64131AE82CC}" dt="2019-11-27T15:53:56.127" v="443" actId="13822"/>
          <ac:spMkLst>
            <pc:docMk/>
            <pc:sldMk cId="1662120830" sldId="456"/>
            <ac:spMk id="7" creationId="{F015F9B4-F435-324F-A351-616029835390}"/>
          </ac:spMkLst>
        </pc:spChg>
        <pc:spChg chg="add mod">
          <ac:chgData name="Kun Suo" userId="41c30799-3a2b-4880-86a3-8488be07954a" providerId="ADAL" clId="{C57E656F-6042-D842-A13B-C64131AE82CC}" dt="2019-11-27T15:53:56.127" v="443" actId="13822"/>
          <ac:spMkLst>
            <pc:docMk/>
            <pc:sldMk cId="1662120830" sldId="456"/>
            <ac:spMk id="8" creationId="{64207536-BC27-674B-B0DF-6AE22DAD6EE1}"/>
          </ac:spMkLst>
        </pc:spChg>
        <pc:spChg chg="add mod">
          <ac:chgData name="Kun Suo" userId="41c30799-3a2b-4880-86a3-8488be07954a" providerId="ADAL" clId="{C57E656F-6042-D842-A13B-C64131AE82CC}" dt="2019-11-27T15:55:31.678" v="475" actId="1076"/>
          <ac:spMkLst>
            <pc:docMk/>
            <pc:sldMk cId="1662120830" sldId="456"/>
            <ac:spMk id="11" creationId="{859AA395-6F17-C34D-92D6-CDD11B0481AD}"/>
          </ac:spMkLst>
        </pc:spChg>
        <pc:spChg chg="add mod">
          <ac:chgData name="Kun Suo" userId="41c30799-3a2b-4880-86a3-8488be07954a" providerId="ADAL" clId="{C57E656F-6042-D842-A13B-C64131AE82CC}" dt="2019-11-27T15:55:15.094" v="469" actId="1076"/>
          <ac:spMkLst>
            <pc:docMk/>
            <pc:sldMk cId="1662120830" sldId="456"/>
            <ac:spMk id="12" creationId="{CFA9B920-01B4-E74E-BA21-85748D63C7C0}"/>
          </ac:spMkLst>
        </pc:spChg>
        <pc:spChg chg="add mod">
          <ac:chgData name="Kun Suo" userId="41c30799-3a2b-4880-86a3-8488be07954a" providerId="ADAL" clId="{C57E656F-6042-D842-A13B-C64131AE82CC}" dt="2019-11-27T15:55:22.693" v="472" actId="1076"/>
          <ac:spMkLst>
            <pc:docMk/>
            <pc:sldMk cId="1662120830" sldId="456"/>
            <ac:spMk id="13" creationId="{78509B16-96E7-CA47-AB87-36738109968D}"/>
          </ac:spMkLst>
        </pc:spChg>
        <pc:spChg chg="add mod">
          <ac:chgData name="Kun Suo" userId="41c30799-3a2b-4880-86a3-8488be07954a" providerId="ADAL" clId="{C57E656F-6042-D842-A13B-C64131AE82CC}" dt="2019-11-27T15:55:31.678" v="475" actId="1076"/>
          <ac:spMkLst>
            <pc:docMk/>
            <pc:sldMk cId="1662120830" sldId="456"/>
            <ac:spMk id="14" creationId="{60E0ACA3-A454-9948-A7A5-7479C1D5DB02}"/>
          </ac:spMkLst>
        </pc:spChg>
        <pc:spChg chg="add del mod">
          <ac:chgData name="Kun Suo" userId="41c30799-3a2b-4880-86a3-8488be07954a" providerId="ADAL" clId="{C57E656F-6042-D842-A13B-C64131AE82CC}" dt="2019-11-27T15:55:38.723" v="478"/>
          <ac:spMkLst>
            <pc:docMk/>
            <pc:sldMk cId="1662120830" sldId="456"/>
            <ac:spMk id="15" creationId="{8E2F3576-4E67-DD41-8210-EAD1B2C1685C}"/>
          </ac:spMkLst>
        </pc:spChg>
        <pc:spChg chg="add mod">
          <ac:chgData name="Kun Suo" userId="41c30799-3a2b-4880-86a3-8488be07954a" providerId="ADAL" clId="{C57E656F-6042-D842-A13B-C64131AE82CC}" dt="2019-11-27T15:55:45.789" v="488" actId="1076"/>
          <ac:spMkLst>
            <pc:docMk/>
            <pc:sldMk cId="1662120830" sldId="456"/>
            <ac:spMk id="16" creationId="{C280A470-8AC7-5C44-9E86-2657987D8C17}"/>
          </ac:spMkLst>
        </pc:spChg>
        <pc:picChg chg="add mod">
          <ac:chgData name="Kun Suo" userId="41c30799-3a2b-4880-86a3-8488be07954a" providerId="ADAL" clId="{C57E656F-6042-D842-A13B-C64131AE82CC}" dt="2019-11-27T15:54:11.733" v="446" actId="1076"/>
          <ac:picMkLst>
            <pc:docMk/>
            <pc:sldMk cId="1662120830" sldId="456"/>
            <ac:picMk id="9" creationId="{CC0E0431-FFFE-6E42-AF05-FBB1C6EE90AD}"/>
          </ac:picMkLst>
        </pc:picChg>
        <pc:picChg chg="add mod">
          <ac:chgData name="Kun Suo" userId="41c30799-3a2b-4880-86a3-8488be07954a" providerId="ADAL" clId="{C57E656F-6042-D842-A13B-C64131AE82CC}" dt="2019-11-27T15:54:25.837" v="449" actId="1076"/>
          <ac:picMkLst>
            <pc:docMk/>
            <pc:sldMk cId="1662120830" sldId="456"/>
            <ac:picMk id="10" creationId="{867EDF30-4132-744D-B363-7977222137DA}"/>
          </ac:picMkLst>
        </pc:picChg>
      </pc:sldChg>
      <pc:sldChg chg="addSp delSp modSp add ord">
        <pc:chgData name="Kun Suo" userId="41c30799-3a2b-4880-86a3-8488be07954a" providerId="ADAL" clId="{C57E656F-6042-D842-A13B-C64131AE82CC}" dt="2019-11-27T17:15:17.942" v="3077"/>
        <pc:sldMkLst>
          <pc:docMk/>
          <pc:sldMk cId="3364951522" sldId="457"/>
        </pc:sldMkLst>
        <pc:spChg chg="mod">
          <ac:chgData name="Kun Suo" userId="41c30799-3a2b-4880-86a3-8488be07954a" providerId="ADAL" clId="{C57E656F-6042-D842-A13B-C64131AE82CC}" dt="2019-11-27T17:14:13.963" v="3069" actId="20577"/>
          <ac:spMkLst>
            <pc:docMk/>
            <pc:sldMk cId="3364951522" sldId="457"/>
            <ac:spMk id="10" creationId="{325E6086-FA24-5C40-B69B-469328B764A3}"/>
          </ac:spMkLst>
        </pc:spChg>
        <pc:spChg chg="mod">
          <ac:chgData name="Kun Suo" userId="41c30799-3a2b-4880-86a3-8488be07954a" providerId="ADAL" clId="{C57E656F-6042-D842-A13B-C64131AE82CC}" dt="2019-11-27T17:14:50.972" v="3076" actId="1076"/>
          <ac:spMkLst>
            <pc:docMk/>
            <pc:sldMk cId="3364951522" sldId="457"/>
            <ac:spMk id="11" creationId="{A7D0D5EE-79D6-DF44-B113-728916111977}"/>
          </ac:spMkLst>
        </pc:spChg>
        <pc:picChg chg="add mod">
          <ac:chgData name="Kun Suo" userId="41c30799-3a2b-4880-86a3-8488be07954a" providerId="ADAL" clId="{C57E656F-6042-D842-A13B-C64131AE82CC}" dt="2019-11-27T15:46:33.123" v="116" actId="1076"/>
          <ac:picMkLst>
            <pc:docMk/>
            <pc:sldMk cId="3364951522" sldId="457"/>
            <ac:picMk id="4" creationId="{A25293D5-8E24-1841-BC59-B822CFA06C0D}"/>
          </ac:picMkLst>
        </pc:picChg>
        <pc:picChg chg="add mod">
          <ac:chgData name="Kun Suo" userId="41c30799-3a2b-4880-86a3-8488be07954a" providerId="ADAL" clId="{C57E656F-6042-D842-A13B-C64131AE82CC}" dt="2019-11-27T17:14:50.972" v="3076" actId="1076"/>
          <ac:picMkLst>
            <pc:docMk/>
            <pc:sldMk cId="3364951522" sldId="457"/>
            <ac:picMk id="6" creationId="{52E40623-D373-7344-8B97-9D2034AE2B6F}"/>
          </ac:picMkLst>
        </pc:picChg>
        <pc:picChg chg="del">
          <ac:chgData name="Kun Suo" userId="41c30799-3a2b-4880-86a3-8488be07954a" providerId="ADAL" clId="{C57E656F-6042-D842-A13B-C64131AE82CC}" dt="2019-11-27T15:46:11.527" v="111" actId="478"/>
          <ac:picMkLst>
            <pc:docMk/>
            <pc:sldMk cId="3364951522" sldId="457"/>
            <ac:picMk id="8" creationId="{588837D0-4AAB-7347-8B2B-3D2782AA6A8D}"/>
          </ac:picMkLst>
        </pc:picChg>
        <pc:picChg chg="del">
          <ac:chgData name="Kun Suo" userId="41c30799-3a2b-4880-86a3-8488be07954a" providerId="ADAL" clId="{C57E656F-6042-D842-A13B-C64131AE82CC}" dt="2019-11-27T17:14:07.272" v="3050" actId="478"/>
          <ac:picMkLst>
            <pc:docMk/>
            <pc:sldMk cId="3364951522" sldId="457"/>
            <ac:picMk id="9" creationId="{D22AF64A-893D-7E45-8648-D4BE5A3F5967}"/>
          </ac:picMkLst>
        </pc:picChg>
      </pc:sldChg>
      <pc:sldChg chg="addSp modSp add">
        <pc:chgData name="Kun Suo" userId="41c30799-3a2b-4880-86a3-8488be07954a" providerId="ADAL" clId="{C57E656F-6042-D842-A13B-C64131AE82CC}" dt="2019-11-27T16:03:37.202" v="731" actId="20577"/>
        <pc:sldMkLst>
          <pc:docMk/>
          <pc:sldMk cId="1026068873" sldId="458"/>
        </pc:sldMkLst>
        <pc:spChg chg="add mod">
          <ac:chgData name="Kun Suo" userId="41c30799-3a2b-4880-86a3-8488be07954a" providerId="ADAL" clId="{C57E656F-6042-D842-A13B-C64131AE82CC}" dt="2019-11-27T15:54:47.397" v="463" actId="1076"/>
          <ac:spMkLst>
            <pc:docMk/>
            <pc:sldMk cId="1026068873" sldId="458"/>
            <ac:spMk id="11" creationId="{9B9E1D9D-52A3-4346-A0D4-91245269FC21}"/>
          </ac:spMkLst>
        </pc:spChg>
        <pc:spChg chg="add mod">
          <ac:chgData name="Kun Suo" userId="41c30799-3a2b-4880-86a3-8488be07954a" providerId="ADAL" clId="{C57E656F-6042-D842-A13B-C64131AE82CC}" dt="2019-11-27T16:03:37.202" v="731" actId="20577"/>
          <ac:spMkLst>
            <pc:docMk/>
            <pc:sldMk cId="1026068873" sldId="458"/>
            <ac:spMk id="12" creationId="{F345B956-8607-D740-95DC-B7D5341DC1B0}"/>
          </ac:spMkLst>
        </pc:spChg>
        <pc:spChg chg="add">
          <ac:chgData name="Kun Suo" userId="41c30799-3a2b-4880-86a3-8488be07954a" providerId="ADAL" clId="{C57E656F-6042-D842-A13B-C64131AE82CC}" dt="2019-11-27T15:55:51.144" v="489"/>
          <ac:spMkLst>
            <pc:docMk/>
            <pc:sldMk cId="1026068873" sldId="458"/>
            <ac:spMk id="13" creationId="{1B9F8994-7033-DF40-AB51-03F8DF0797D4}"/>
          </ac:spMkLst>
        </pc:spChg>
        <pc:spChg chg="add">
          <ac:chgData name="Kun Suo" userId="41c30799-3a2b-4880-86a3-8488be07954a" providerId="ADAL" clId="{C57E656F-6042-D842-A13B-C64131AE82CC}" dt="2019-11-27T15:55:51.144" v="489"/>
          <ac:spMkLst>
            <pc:docMk/>
            <pc:sldMk cId="1026068873" sldId="458"/>
            <ac:spMk id="14" creationId="{D6187EF3-1B93-CC45-A024-6AE9FFD12095}"/>
          </ac:spMkLst>
        </pc:spChg>
        <pc:spChg chg="add">
          <ac:chgData name="Kun Suo" userId="41c30799-3a2b-4880-86a3-8488be07954a" providerId="ADAL" clId="{C57E656F-6042-D842-A13B-C64131AE82CC}" dt="2019-11-27T15:55:51.144" v="489"/>
          <ac:spMkLst>
            <pc:docMk/>
            <pc:sldMk cId="1026068873" sldId="458"/>
            <ac:spMk id="15" creationId="{29B90AA6-9C82-514C-8C44-F77F5FD4E720}"/>
          </ac:spMkLst>
        </pc:spChg>
        <pc:spChg chg="add">
          <ac:chgData name="Kun Suo" userId="41c30799-3a2b-4880-86a3-8488be07954a" providerId="ADAL" clId="{C57E656F-6042-D842-A13B-C64131AE82CC}" dt="2019-11-27T15:55:51.144" v="489"/>
          <ac:spMkLst>
            <pc:docMk/>
            <pc:sldMk cId="1026068873" sldId="458"/>
            <ac:spMk id="16" creationId="{7456A352-B253-D643-965A-2883F66DC306}"/>
          </ac:spMkLst>
        </pc:spChg>
        <pc:spChg chg="add">
          <ac:chgData name="Kun Suo" userId="41c30799-3a2b-4880-86a3-8488be07954a" providerId="ADAL" clId="{C57E656F-6042-D842-A13B-C64131AE82CC}" dt="2019-11-27T15:55:51.144" v="489"/>
          <ac:spMkLst>
            <pc:docMk/>
            <pc:sldMk cId="1026068873" sldId="458"/>
            <ac:spMk id="17" creationId="{A6DBB323-CCEE-0C42-AEFD-D76BB8668B5D}"/>
          </ac:spMkLst>
        </pc:spChg>
        <pc:spChg chg="add mod">
          <ac:chgData name="Kun Suo" userId="41c30799-3a2b-4880-86a3-8488be07954a" providerId="ADAL" clId="{C57E656F-6042-D842-A13B-C64131AE82CC}" dt="2019-11-27T15:56:24.566" v="510" actId="13822"/>
          <ac:spMkLst>
            <pc:docMk/>
            <pc:sldMk cId="1026068873" sldId="458"/>
            <ac:spMk id="18" creationId="{77BA9377-0B4F-C54B-976B-35B6CDF39236}"/>
          </ac:spMkLst>
        </pc:spChg>
        <pc:spChg chg="add mod">
          <ac:chgData name="Kun Suo" userId="41c30799-3a2b-4880-86a3-8488be07954a" providerId="ADAL" clId="{C57E656F-6042-D842-A13B-C64131AE82CC}" dt="2019-11-27T15:57:36.076" v="520" actId="14100"/>
          <ac:spMkLst>
            <pc:docMk/>
            <pc:sldMk cId="1026068873" sldId="458"/>
            <ac:spMk id="19" creationId="{43837DFB-607B-BF4C-A243-6DE12FFF1EA4}"/>
          </ac:spMkLst>
        </pc:spChg>
        <pc:spChg chg="add mod">
          <ac:chgData name="Kun Suo" userId="41c30799-3a2b-4880-86a3-8488be07954a" providerId="ADAL" clId="{C57E656F-6042-D842-A13B-C64131AE82CC}" dt="2019-11-27T15:57:41.150" v="522" actId="1076"/>
          <ac:spMkLst>
            <pc:docMk/>
            <pc:sldMk cId="1026068873" sldId="458"/>
            <ac:spMk id="20" creationId="{FEDA237C-2229-4E41-9230-B3FD128EF281}"/>
          </ac:spMkLst>
        </pc:spChg>
        <pc:spChg chg="add mod">
          <ac:chgData name="Kun Suo" userId="41c30799-3a2b-4880-86a3-8488be07954a" providerId="ADAL" clId="{C57E656F-6042-D842-A13B-C64131AE82CC}" dt="2019-11-27T15:58:06.602" v="553" actId="207"/>
          <ac:spMkLst>
            <pc:docMk/>
            <pc:sldMk cId="1026068873" sldId="458"/>
            <ac:spMk id="21" creationId="{AE0FDF49-1B96-D247-ADBF-3F8B3E079912}"/>
          </ac:spMkLst>
        </pc:spChg>
      </pc:sldChg>
      <pc:sldChg chg="addSp delSp modSp add">
        <pc:chgData name="Kun Suo" userId="41c30799-3a2b-4880-86a3-8488be07954a" providerId="ADAL" clId="{C57E656F-6042-D842-A13B-C64131AE82CC}" dt="2019-11-27T16:03:02.774" v="726" actId="478"/>
        <pc:sldMkLst>
          <pc:docMk/>
          <pc:sldMk cId="767140060" sldId="459"/>
        </pc:sldMkLst>
        <pc:spChg chg="mod">
          <ac:chgData name="Kun Suo" userId="41c30799-3a2b-4880-86a3-8488be07954a" providerId="ADAL" clId="{C57E656F-6042-D842-A13B-C64131AE82CC}" dt="2019-11-27T15:57:01.344" v="512"/>
          <ac:spMkLst>
            <pc:docMk/>
            <pc:sldMk cId="767140060" sldId="459"/>
            <ac:spMk id="2" creationId="{3E77A60C-63FD-2B49-B137-4CB3FDF8BC47}"/>
          </ac:spMkLst>
        </pc:spChg>
        <pc:spChg chg="mod">
          <ac:chgData name="Kun Suo" userId="41c30799-3a2b-4880-86a3-8488be07954a" providerId="ADAL" clId="{C57E656F-6042-D842-A13B-C64131AE82CC}" dt="2019-11-27T15:59:54.988" v="664" actId="27636"/>
          <ac:spMkLst>
            <pc:docMk/>
            <pc:sldMk cId="767140060" sldId="459"/>
            <ac:spMk id="5" creationId="{A863B417-4181-2B4E-A388-CC2C51ED82B1}"/>
          </ac:spMkLst>
        </pc:spChg>
        <pc:spChg chg="add mod">
          <ac:chgData name="Kun Suo" userId="41c30799-3a2b-4880-86a3-8488be07954a" providerId="ADAL" clId="{C57E656F-6042-D842-A13B-C64131AE82CC}" dt="2019-11-27T16:00:14.969" v="665" actId="1076"/>
          <ac:spMkLst>
            <pc:docMk/>
            <pc:sldMk cId="767140060" sldId="459"/>
            <ac:spMk id="6" creationId="{9F318351-C7F0-4840-AB34-FEEFA3329316}"/>
          </ac:spMkLst>
        </pc:spChg>
        <pc:spChg chg="add mod">
          <ac:chgData name="Kun Suo" userId="41c30799-3a2b-4880-86a3-8488be07954a" providerId="ADAL" clId="{C57E656F-6042-D842-A13B-C64131AE82CC}" dt="2019-11-27T16:00:47.551" v="671" actId="1076"/>
          <ac:spMkLst>
            <pc:docMk/>
            <pc:sldMk cId="767140060" sldId="459"/>
            <ac:spMk id="7" creationId="{E198FEBB-A96F-784B-B8BE-5A01DBA267E8}"/>
          </ac:spMkLst>
        </pc:spChg>
        <pc:spChg chg="add mod">
          <ac:chgData name="Kun Suo" userId="41c30799-3a2b-4880-86a3-8488be07954a" providerId="ADAL" clId="{C57E656F-6042-D842-A13B-C64131AE82CC}" dt="2019-11-27T16:02:47.347" v="722" actId="1076"/>
          <ac:spMkLst>
            <pc:docMk/>
            <pc:sldMk cId="767140060" sldId="459"/>
            <ac:spMk id="8" creationId="{23B549CE-483D-5343-A6CA-F6D7109F59AA}"/>
          </ac:spMkLst>
        </pc:spChg>
        <pc:spChg chg="add mod">
          <ac:chgData name="Kun Suo" userId="41c30799-3a2b-4880-86a3-8488be07954a" providerId="ADAL" clId="{C57E656F-6042-D842-A13B-C64131AE82CC}" dt="2019-11-27T16:00:22.400" v="666" actId="14100"/>
          <ac:spMkLst>
            <pc:docMk/>
            <pc:sldMk cId="767140060" sldId="459"/>
            <ac:spMk id="11" creationId="{2C748595-7636-4C4B-9436-96E58548F60E}"/>
          </ac:spMkLst>
        </pc:spChg>
        <pc:spChg chg="add del mod">
          <ac:chgData name="Kun Suo" userId="41c30799-3a2b-4880-86a3-8488be07954a" providerId="ADAL" clId="{C57E656F-6042-D842-A13B-C64131AE82CC}" dt="2019-11-27T16:03:02.774" v="726" actId="478"/>
          <ac:spMkLst>
            <pc:docMk/>
            <pc:sldMk cId="767140060" sldId="459"/>
            <ac:spMk id="12" creationId="{075449F6-01CE-E14D-ADFD-7628CB6A76D2}"/>
          </ac:spMkLst>
        </pc:spChg>
        <pc:spChg chg="add del mod">
          <ac:chgData name="Kun Suo" userId="41c30799-3a2b-4880-86a3-8488be07954a" providerId="ADAL" clId="{C57E656F-6042-D842-A13B-C64131AE82CC}" dt="2019-11-27T16:03:02.774" v="726" actId="478"/>
          <ac:spMkLst>
            <pc:docMk/>
            <pc:sldMk cId="767140060" sldId="459"/>
            <ac:spMk id="13" creationId="{82F1B3E8-1892-3843-AE3D-A069D09661B2}"/>
          </ac:spMkLst>
        </pc:spChg>
        <pc:spChg chg="add mod">
          <ac:chgData name="Kun Suo" userId="41c30799-3a2b-4880-86a3-8488be07954a" providerId="ADAL" clId="{C57E656F-6042-D842-A13B-C64131AE82CC}" dt="2019-11-27T16:00:22.400" v="666" actId="14100"/>
          <ac:spMkLst>
            <pc:docMk/>
            <pc:sldMk cId="767140060" sldId="459"/>
            <ac:spMk id="14" creationId="{F0CA1EBF-BBA1-CB4A-9FA2-171B9A0E3E62}"/>
          </ac:spMkLst>
        </pc:spChg>
        <pc:spChg chg="add mod">
          <ac:chgData name="Kun Suo" userId="41c30799-3a2b-4880-86a3-8488be07954a" providerId="ADAL" clId="{C57E656F-6042-D842-A13B-C64131AE82CC}" dt="2019-11-27T16:01:36.771" v="695" actId="207"/>
          <ac:spMkLst>
            <pc:docMk/>
            <pc:sldMk cId="767140060" sldId="459"/>
            <ac:spMk id="15" creationId="{1E2C39CB-ECCE-454A-B1A7-EFE7F79C8171}"/>
          </ac:spMkLst>
        </pc:spChg>
        <pc:spChg chg="add mod">
          <ac:chgData name="Kun Suo" userId="41c30799-3a2b-4880-86a3-8488be07954a" providerId="ADAL" clId="{C57E656F-6042-D842-A13B-C64131AE82CC}" dt="2019-11-27T16:01:26.623" v="692" actId="14100"/>
          <ac:spMkLst>
            <pc:docMk/>
            <pc:sldMk cId="767140060" sldId="459"/>
            <ac:spMk id="16" creationId="{5575AE3C-D4F5-3143-AA5B-C3BD045A1980}"/>
          </ac:spMkLst>
        </pc:spChg>
        <pc:spChg chg="add mod">
          <ac:chgData name="Kun Suo" userId="41c30799-3a2b-4880-86a3-8488be07954a" providerId="ADAL" clId="{C57E656F-6042-D842-A13B-C64131AE82CC}" dt="2019-11-27T16:02:15.906" v="703" actId="1076"/>
          <ac:spMkLst>
            <pc:docMk/>
            <pc:sldMk cId="767140060" sldId="459"/>
            <ac:spMk id="17" creationId="{810E638B-8650-3F4D-A326-6289CC8EB0F2}"/>
          </ac:spMkLst>
        </pc:spChg>
        <pc:spChg chg="add mod">
          <ac:chgData name="Kun Suo" userId="41c30799-3a2b-4880-86a3-8488be07954a" providerId="ADAL" clId="{C57E656F-6042-D842-A13B-C64131AE82CC}" dt="2019-11-27T16:02:22.402" v="710" actId="1076"/>
          <ac:spMkLst>
            <pc:docMk/>
            <pc:sldMk cId="767140060" sldId="459"/>
            <ac:spMk id="19" creationId="{8B3D888E-E91A-D743-B4D9-58ED2121826B}"/>
          </ac:spMkLst>
        </pc:spChg>
        <pc:spChg chg="add mod">
          <ac:chgData name="Kun Suo" userId="41c30799-3a2b-4880-86a3-8488be07954a" providerId="ADAL" clId="{C57E656F-6042-D842-A13B-C64131AE82CC}" dt="2019-11-27T16:02:29.153" v="718" actId="20577"/>
          <ac:spMkLst>
            <pc:docMk/>
            <pc:sldMk cId="767140060" sldId="459"/>
            <ac:spMk id="20" creationId="{5DEBED7E-04D3-664D-A915-26AD1ED92913}"/>
          </ac:spMkLst>
        </pc:spChg>
        <pc:spChg chg="add mod">
          <ac:chgData name="Kun Suo" userId="41c30799-3a2b-4880-86a3-8488be07954a" providerId="ADAL" clId="{C57E656F-6042-D842-A13B-C64131AE82CC}" dt="2019-11-27T16:02:40.203" v="720" actId="1076"/>
          <ac:spMkLst>
            <pc:docMk/>
            <pc:sldMk cId="767140060" sldId="459"/>
            <ac:spMk id="21" creationId="{B71D38DC-2A02-E647-868E-33EC297ACDE2}"/>
          </ac:spMkLst>
        </pc:spChg>
        <pc:spChg chg="add mod">
          <ac:chgData name="Kun Suo" userId="41c30799-3a2b-4880-86a3-8488be07954a" providerId="ADAL" clId="{C57E656F-6042-D842-A13B-C64131AE82CC}" dt="2019-11-27T16:03:00.499" v="725" actId="1076"/>
          <ac:spMkLst>
            <pc:docMk/>
            <pc:sldMk cId="767140060" sldId="459"/>
            <ac:spMk id="22" creationId="{8BDC65D0-ECC8-A840-9565-1987FC7E2756}"/>
          </ac:spMkLst>
        </pc:spChg>
        <pc:graphicFrameChg chg="add mod modGraphic">
          <ac:chgData name="Kun Suo" userId="41c30799-3a2b-4880-86a3-8488be07954a" providerId="ADAL" clId="{C57E656F-6042-D842-A13B-C64131AE82CC}" dt="2019-11-27T16:02:06.723" v="702" actId="207"/>
          <ac:graphicFrameMkLst>
            <pc:docMk/>
            <pc:sldMk cId="767140060" sldId="459"/>
            <ac:graphicFrameMk id="18" creationId="{3A848AD8-E7D0-8848-92DB-29AA9A59F9CC}"/>
          </ac:graphicFrameMkLst>
        </pc:graphicFrameChg>
        <pc:picChg chg="add mod">
          <ac:chgData name="Kun Suo" userId="41c30799-3a2b-4880-86a3-8488be07954a" providerId="ADAL" clId="{C57E656F-6042-D842-A13B-C64131AE82CC}" dt="2019-11-27T16:00:14.969" v="665" actId="1076"/>
          <ac:picMkLst>
            <pc:docMk/>
            <pc:sldMk cId="767140060" sldId="459"/>
            <ac:picMk id="9" creationId="{FE9D4C1E-F3AF-E44A-B897-E89902C283AF}"/>
          </ac:picMkLst>
        </pc:picChg>
        <pc:picChg chg="add mod">
          <ac:chgData name="Kun Suo" userId="41c30799-3a2b-4880-86a3-8488be07954a" providerId="ADAL" clId="{C57E656F-6042-D842-A13B-C64131AE82CC}" dt="2019-11-27T16:02:49.283" v="723" actId="1076"/>
          <ac:picMkLst>
            <pc:docMk/>
            <pc:sldMk cId="767140060" sldId="459"/>
            <ac:picMk id="10" creationId="{7ACF7773-5EAE-EB47-927A-5F7E2D3E82A2}"/>
          </ac:picMkLst>
        </pc:picChg>
      </pc:sldChg>
      <pc:sldChg chg="addSp modSp add">
        <pc:chgData name="Kun Suo" userId="41c30799-3a2b-4880-86a3-8488be07954a" providerId="ADAL" clId="{C57E656F-6042-D842-A13B-C64131AE82CC}" dt="2019-11-27T16:04:36.628" v="748" actId="1076"/>
        <pc:sldMkLst>
          <pc:docMk/>
          <pc:sldMk cId="2392245357" sldId="460"/>
        </pc:sldMkLst>
        <pc:spChg chg="mod">
          <ac:chgData name="Kun Suo" userId="41c30799-3a2b-4880-86a3-8488be07954a" providerId="ADAL" clId="{C57E656F-6042-D842-A13B-C64131AE82CC}" dt="2019-11-27T16:03:19.043" v="728" actId="1076"/>
          <ac:spMkLst>
            <pc:docMk/>
            <pc:sldMk cId="2392245357" sldId="460"/>
            <ac:spMk id="19" creationId="{8B3D888E-E91A-D743-B4D9-58ED2121826B}"/>
          </ac:spMkLst>
        </pc:spChg>
        <pc:spChg chg="mod">
          <ac:chgData name="Kun Suo" userId="41c30799-3a2b-4880-86a3-8488be07954a" providerId="ADAL" clId="{C57E656F-6042-D842-A13B-C64131AE82CC}" dt="2019-11-27T16:03:19.043" v="728" actId="1076"/>
          <ac:spMkLst>
            <pc:docMk/>
            <pc:sldMk cId="2392245357" sldId="460"/>
            <ac:spMk id="20" creationId="{5DEBED7E-04D3-664D-A915-26AD1ED92913}"/>
          </ac:spMkLst>
        </pc:spChg>
        <pc:spChg chg="add mod">
          <ac:chgData name="Kun Suo" userId="41c30799-3a2b-4880-86a3-8488be07954a" providerId="ADAL" clId="{C57E656F-6042-D842-A13B-C64131AE82CC}" dt="2019-11-27T16:03:32.700" v="730" actId="1076"/>
          <ac:spMkLst>
            <pc:docMk/>
            <pc:sldMk cId="2392245357" sldId="460"/>
            <ac:spMk id="23" creationId="{4824DEFA-7465-7549-A3F9-12FA59C516B5}"/>
          </ac:spMkLst>
        </pc:spChg>
        <pc:spChg chg="add mod">
          <ac:chgData name="Kun Suo" userId="41c30799-3a2b-4880-86a3-8488be07954a" providerId="ADAL" clId="{C57E656F-6042-D842-A13B-C64131AE82CC}" dt="2019-11-27T16:03:53.675" v="737" actId="1076"/>
          <ac:spMkLst>
            <pc:docMk/>
            <pc:sldMk cId="2392245357" sldId="460"/>
            <ac:spMk id="24" creationId="{0B3A1B5F-5354-1B49-BA64-92A5B185053D}"/>
          </ac:spMkLst>
        </pc:spChg>
        <pc:spChg chg="add mod">
          <ac:chgData name="Kun Suo" userId="41c30799-3a2b-4880-86a3-8488be07954a" providerId="ADAL" clId="{C57E656F-6042-D842-A13B-C64131AE82CC}" dt="2019-11-27T16:03:51.290" v="736" actId="20577"/>
          <ac:spMkLst>
            <pc:docMk/>
            <pc:sldMk cId="2392245357" sldId="460"/>
            <ac:spMk id="25" creationId="{BDAE9BCA-2D12-EA48-9548-45671DE0E434}"/>
          </ac:spMkLst>
        </pc:spChg>
        <pc:spChg chg="add mod">
          <ac:chgData name="Kun Suo" userId="41c30799-3a2b-4880-86a3-8488be07954a" providerId="ADAL" clId="{C57E656F-6042-D842-A13B-C64131AE82CC}" dt="2019-11-27T16:04:03.383" v="740" actId="20577"/>
          <ac:spMkLst>
            <pc:docMk/>
            <pc:sldMk cId="2392245357" sldId="460"/>
            <ac:spMk id="26" creationId="{EE3A2B6A-4F65-CB46-A385-E727493B4157}"/>
          </ac:spMkLst>
        </pc:spChg>
        <pc:spChg chg="add mod">
          <ac:chgData name="Kun Suo" userId="41c30799-3a2b-4880-86a3-8488be07954a" providerId="ADAL" clId="{C57E656F-6042-D842-A13B-C64131AE82CC}" dt="2019-11-27T16:04:25.876" v="742" actId="1076"/>
          <ac:spMkLst>
            <pc:docMk/>
            <pc:sldMk cId="2392245357" sldId="460"/>
            <ac:spMk id="27" creationId="{6C533A19-EB93-7F4D-8648-E24D2F700F72}"/>
          </ac:spMkLst>
        </pc:spChg>
        <pc:spChg chg="add mod">
          <ac:chgData name="Kun Suo" userId="41c30799-3a2b-4880-86a3-8488be07954a" providerId="ADAL" clId="{C57E656F-6042-D842-A13B-C64131AE82CC}" dt="2019-11-27T16:04:36.628" v="748" actId="1076"/>
          <ac:spMkLst>
            <pc:docMk/>
            <pc:sldMk cId="2392245357" sldId="460"/>
            <ac:spMk id="28" creationId="{F0393FEF-DEC5-D746-B18F-8564F038C892}"/>
          </ac:spMkLst>
        </pc:spChg>
      </pc:sldChg>
      <pc:sldChg chg="addSp delSp modSp add">
        <pc:chgData name="Kun Suo" userId="41c30799-3a2b-4880-86a3-8488be07954a" providerId="ADAL" clId="{C57E656F-6042-D842-A13B-C64131AE82CC}" dt="2019-11-27T16:05:57.947" v="817" actId="20577"/>
        <pc:sldMkLst>
          <pc:docMk/>
          <pc:sldMk cId="3784465460" sldId="461"/>
        </pc:sldMkLst>
        <pc:spChg chg="mod">
          <ac:chgData name="Kun Suo" userId="41c30799-3a2b-4880-86a3-8488be07954a" providerId="ADAL" clId="{C57E656F-6042-D842-A13B-C64131AE82CC}" dt="2019-11-27T16:05:57.947" v="817" actId="20577"/>
          <ac:spMkLst>
            <pc:docMk/>
            <pc:sldMk cId="3784465460" sldId="461"/>
            <ac:spMk id="2" creationId="{3E77A60C-63FD-2B49-B137-4CB3FDF8BC47}"/>
          </ac:spMkLst>
        </pc:spChg>
        <pc:spChg chg="del">
          <ac:chgData name="Kun Suo" userId="41c30799-3a2b-4880-86a3-8488be07954a" providerId="ADAL" clId="{C57E656F-6042-D842-A13B-C64131AE82CC}" dt="2019-11-27T16:04:55.765" v="750" actId="478"/>
          <ac:spMkLst>
            <pc:docMk/>
            <pc:sldMk cId="3784465460" sldId="461"/>
            <ac:spMk id="5" creationId="{A863B417-4181-2B4E-A388-CC2C51ED82B1}"/>
          </ac:spMkLst>
        </pc:spChg>
        <pc:spChg chg="add del mod">
          <ac:chgData name="Kun Suo" userId="41c30799-3a2b-4880-86a3-8488be07954a" providerId="ADAL" clId="{C57E656F-6042-D842-A13B-C64131AE82CC}" dt="2019-11-27T16:04:57.165" v="751" actId="478"/>
          <ac:spMkLst>
            <pc:docMk/>
            <pc:sldMk cId="3784465460" sldId="461"/>
            <ac:spMk id="13" creationId="{092FE0A7-D1AE-8D45-B267-B0D936035EBE}"/>
          </ac:spMkLst>
        </pc:spChg>
        <pc:spChg chg="add mod">
          <ac:chgData name="Kun Suo" userId="41c30799-3a2b-4880-86a3-8488be07954a" providerId="ADAL" clId="{C57E656F-6042-D842-A13B-C64131AE82CC}" dt="2019-11-27T16:05:12.986" v="753" actId="1076"/>
          <ac:spMkLst>
            <pc:docMk/>
            <pc:sldMk cId="3784465460" sldId="461"/>
            <ac:spMk id="29" creationId="{64592F19-1A78-404A-A8B4-84004D47D69C}"/>
          </ac:spMkLst>
        </pc:spChg>
        <pc:spChg chg="add mod">
          <ac:chgData name="Kun Suo" userId="41c30799-3a2b-4880-86a3-8488be07954a" providerId="ADAL" clId="{C57E656F-6042-D842-A13B-C64131AE82CC}" dt="2019-11-27T16:05:12.986" v="753" actId="1076"/>
          <ac:spMkLst>
            <pc:docMk/>
            <pc:sldMk cId="3784465460" sldId="461"/>
            <ac:spMk id="30" creationId="{AFE8CA4C-91AE-F14E-91A4-120792AB92BC}"/>
          </ac:spMkLst>
        </pc:spChg>
        <pc:spChg chg="add mod">
          <ac:chgData name="Kun Suo" userId="41c30799-3a2b-4880-86a3-8488be07954a" providerId="ADAL" clId="{C57E656F-6042-D842-A13B-C64131AE82CC}" dt="2019-11-27T16:05:12.986" v="753" actId="1076"/>
          <ac:spMkLst>
            <pc:docMk/>
            <pc:sldMk cId="3784465460" sldId="461"/>
            <ac:spMk id="31" creationId="{A4C77513-C63E-0F45-8DF2-85487BE3C23F}"/>
          </ac:spMkLst>
        </pc:spChg>
        <pc:spChg chg="add mod">
          <ac:chgData name="Kun Suo" userId="41c30799-3a2b-4880-86a3-8488be07954a" providerId="ADAL" clId="{C57E656F-6042-D842-A13B-C64131AE82CC}" dt="2019-11-27T16:05:24.932" v="756" actId="1076"/>
          <ac:spMkLst>
            <pc:docMk/>
            <pc:sldMk cId="3784465460" sldId="461"/>
            <ac:spMk id="34" creationId="{8C13EE2A-0309-9542-9B97-4B14C1765448}"/>
          </ac:spMkLst>
        </pc:spChg>
        <pc:spChg chg="add mod">
          <ac:chgData name="Kun Suo" userId="41c30799-3a2b-4880-86a3-8488be07954a" providerId="ADAL" clId="{C57E656F-6042-D842-A13B-C64131AE82CC}" dt="2019-11-27T16:05:22.988" v="755" actId="1076"/>
          <ac:spMkLst>
            <pc:docMk/>
            <pc:sldMk cId="3784465460" sldId="461"/>
            <ac:spMk id="35" creationId="{73A4D3C7-303E-634C-B575-9EEAA0CA20BA}"/>
          </ac:spMkLst>
        </pc:spChg>
        <pc:spChg chg="add mod">
          <ac:chgData name="Kun Suo" userId="41c30799-3a2b-4880-86a3-8488be07954a" providerId="ADAL" clId="{C57E656F-6042-D842-A13B-C64131AE82CC}" dt="2019-11-27T16:05:12.986" v="753" actId="1076"/>
          <ac:spMkLst>
            <pc:docMk/>
            <pc:sldMk cId="3784465460" sldId="461"/>
            <ac:spMk id="36" creationId="{FCB31C47-4DA7-9F42-95B9-578B024EC4B5}"/>
          </ac:spMkLst>
        </pc:spChg>
        <pc:spChg chg="add mod">
          <ac:chgData name="Kun Suo" userId="41c30799-3a2b-4880-86a3-8488be07954a" providerId="ADAL" clId="{C57E656F-6042-D842-A13B-C64131AE82CC}" dt="2019-11-27T16:05:12.986" v="753" actId="1076"/>
          <ac:spMkLst>
            <pc:docMk/>
            <pc:sldMk cId="3784465460" sldId="461"/>
            <ac:spMk id="37" creationId="{68D5D888-5D15-7D44-8E29-BC54BC0E2410}"/>
          </ac:spMkLst>
        </pc:spChg>
        <pc:spChg chg="add mod">
          <ac:chgData name="Kun Suo" userId="41c30799-3a2b-4880-86a3-8488be07954a" providerId="ADAL" clId="{C57E656F-6042-D842-A13B-C64131AE82CC}" dt="2019-11-27T16:05:12.986" v="753" actId="1076"/>
          <ac:spMkLst>
            <pc:docMk/>
            <pc:sldMk cId="3784465460" sldId="461"/>
            <ac:spMk id="38" creationId="{49BB8643-25E8-5A4F-B4AF-324B7188547B}"/>
          </ac:spMkLst>
        </pc:spChg>
        <pc:spChg chg="add mod">
          <ac:chgData name="Kun Suo" userId="41c30799-3a2b-4880-86a3-8488be07954a" providerId="ADAL" clId="{C57E656F-6042-D842-A13B-C64131AE82CC}" dt="2019-11-27T16:05:12.986" v="753" actId="1076"/>
          <ac:spMkLst>
            <pc:docMk/>
            <pc:sldMk cId="3784465460" sldId="461"/>
            <ac:spMk id="39" creationId="{E05FE8E3-D43B-DE4D-9D02-4706C481B02F}"/>
          </ac:spMkLst>
        </pc:spChg>
        <pc:spChg chg="add mod">
          <ac:chgData name="Kun Suo" userId="41c30799-3a2b-4880-86a3-8488be07954a" providerId="ADAL" clId="{C57E656F-6042-D842-A13B-C64131AE82CC}" dt="2019-11-27T16:05:12.986" v="753" actId="1076"/>
          <ac:spMkLst>
            <pc:docMk/>
            <pc:sldMk cId="3784465460" sldId="461"/>
            <ac:spMk id="40" creationId="{94FFB123-6656-1B4E-8699-7C4556387F88}"/>
          </ac:spMkLst>
        </pc:spChg>
        <pc:spChg chg="add mod">
          <ac:chgData name="Kun Suo" userId="41c30799-3a2b-4880-86a3-8488be07954a" providerId="ADAL" clId="{C57E656F-6042-D842-A13B-C64131AE82CC}" dt="2019-11-27T16:05:12.986" v="753" actId="1076"/>
          <ac:spMkLst>
            <pc:docMk/>
            <pc:sldMk cId="3784465460" sldId="461"/>
            <ac:spMk id="41" creationId="{A6DA0A36-2D0D-4941-9AC1-200E840096D5}"/>
          </ac:spMkLst>
        </pc:spChg>
        <pc:spChg chg="add mod">
          <ac:chgData name="Kun Suo" userId="41c30799-3a2b-4880-86a3-8488be07954a" providerId="ADAL" clId="{C57E656F-6042-D842-A13B-C64131AE82CC}" dt="2019-11-27T16:05:12.986" v="753" actId="1076"/>
          <ac:spMkLst>
            <pc:docMk/>
            <pc:sldMk cId="3784465460" sldId="461"/>
            <ac:spMk id="42" creationId="{85C3401A-E61A-9641-95A1-BFCA875D62D8}"/>
          </ac:spMkLst>
        </pc:spChg>
        <pc:spChg chg="add mod">
          <ac:chgData name="Kun Suo" userId="41c30799-3a2b-4880-86a3-8488be07954a" providerId="ADAL" clId="{C57E656F-6042-D842-A13B-C64131AE82CC}" dt="2019-11-27T16:05:12.986" v="753" actId="1076"/>
          <ac:spMkLst>
            <pc:docMk/>
            <pc:sldMk cId="3784465460" sldId="461"/>
            <ac:spMk id="43" creationId="{C6FABBAA-AA42-D84F-83AC-31F293DBF754}"/>
          </ac:spMkLst>
        </pc:spChg>
        <pc:spChg chg="add mod">
          <ac:chgData name="Kun Suo" userId="41c30799-3a2b-4880-86a3-8488be07954a" providerId="ADAL" clId="{C57E656F-6042-D842-A13B-C64131AE82CC}" dt="2019-11-27T16:05:17.477" v="754" actId="1076"/>
          <ac:spMkLst>
            <pc:docMk/>
            <pc:sldMk cId="3784465460" sldId="461"/>
            <ac:spMk id="44" creationId="{D4BCDF63-84A3-F840-BB72-E14C420EE6B9}"/>
          </ac:spMkLst>
        </pc:spChg>
        <pc:picChg chg="add mod">
          <ac:chgData name="Kun Suo" userId="41c30799-3a2b-4880-86a3-8488be07954a" providerId="ADAL" clId="{C57E656F-6042-D842-A13B-C64131AE82CC}" dt="2019-11-27T16:05:12.986" v="753" actId="1076"/>
          <ac:picMkLst>
            <pc:docMk/>
            <pc:sldMk cId="3784465460" sldId="461"/>
            <ac:picMk id="32" creationId="{73FBC19D-AA43-8747-914C-97E66DF52430}"/>
          </ac:picMkLst>
        </pc:picChg>
        <pc:picChg chg="add mod">
          <ac:chgData name="Kun Suo" userId="41c30799-3a2b-4880-86a3-8488be07954a" providerId="ADAL" clId="{C57E656F-6042-D842-A13B-C64131AE82CC}" dt="2019-11-27T16:05:12.986" v="753" actId="1076"/>
          <ac:picMkLst>
            <pc:docMk/>
            <pc:sldMk cId="3784465460" sldId="461"/>
            <ac:picMk id="33" creationId="{C433279C-3B03-DB4C-B116-FE5F8429C224}"/>
          </ac:picMkLst>
        </pc:picChg>
      </pc:sldChg>
      <pc:sldChg chg="modSp add">
        <pc:chgData name="Kun Suo" userId="41c30799-3a2b-4880-86a3-8488be07954a" providerId="ADAL" clId="{C57E656F-6042-D842-A13B-C64131AE82CC}" dt="2019-11-27T16:10:09.932" v="903" actId="20577"/>
        <pc:sldMkLst>
          <pc:docMk/>
          <pc:sldMk cId="4074606926" sldId="462"/>
        </pc:sldMkLst>
        <pc:spChg chg="mod">
          <ac:chgData name="Kun Suo" userId="41c30799-3a2b-4880-86a3-8488be07954a" providerId="ADAL" clId="{C57E656F-6042-D842-A13B-C64131AE82CC}" dt="2019-11-27T16:06:38.919" v="819"/>
          <ac:spMkLst>
            <pc:docMk/>
            <pc:sldMk cId="4074606926" sldId="462"/>
            <ac:spMk id="2" creationId="{4E6C32F3-F480-9C40-ACE0-D37AE6CCF186}"/>
          </ac:spMkLst>
        </pc:spChg>
        <pc:spChg chg="mod">
          <ac:chgData name="Kun Suo" userId="41c30799-3a2b-4880-86a3-8488be07954a" providerId="ADAL" clId="{C57E656F-6042-D842-A13B-C64131AE82CC}" dt="2019-11-27T16:10:09.932" v="903" actId="20577"/>
          <ac:spMkLst>
            <pc:docMk/>
            <pc:sldMk cId="4074606926" sldId="462"/>
            <ac:spMk id="5" creationId="{DA9B73E4-06D5-2845-95CE-6D0CBB038E6F}"/>
          </ac:spMkLst>
        </pc:spChg>
      </pc:sldChg>
      <pc:sldChg chg="addSp delSp modSp add">
        <pc:chgData name="Kun Suo" userId="41c30799-3a2b-4880-86a3-8488be07954a" providerId="ADAL" clId="{C57E656F-6042-D842-A13B-C64131AE82CC}" dt="2019-11-27T16:13:52.035" v="1040" actId="20577"/>
        <pc:sldMkLst>
          <pc:docMk/>
          <pc:sldMk cId="381884428" sldId="463"/>
        </pc:sldMkLst>
        <pc:spChg chg="mod">
          <ac:chgData name="Kun Suo" userId="41c30799-3a2b-4880-86a3-8488be07954a" providerId="ADAL" clId="{C57E656F-6042-D842-A13B-C64131AE82CC}" dt="2019-11-27T16:10:40.458" v="936" actId="20577"/>
          <ac:spMkLst>
            <pc:docMk/>
            <pc:sldMk cId="381884428" sldId="463"/>
            <ac:spMk id="2" creationId="{A1A42559-41F2-6649-A25A-344C2E103661}"/>
          </ac:spMkLst>
        </pc:spChg>
        <pc:spChg chg="mod">
          <ac:chgData name="Kun Suo" userId="41c30799-3a2b-4880-86a3-8488be07954a" providerId="ADAL" clId="{C57E656F-6042-D842-A13B-C64131AE82CC}" dt="2019-11-27T16:12:21.955" v="989" actId="27636"/>
          <ac:spMkLst>
            <pc:docMk/>
            <pc:sldMk cId="381884428" sldId="463"/>
            <ac:spMk id="5" creationId="{304757E8-0758-EA4A-BFC5-B283362E314C}"/>
          </ac:spMkLst>
        </pc:spChg>
        <pc:spChg chg="add mod">
          <ac:chgData name="Kun Suo" userId="41c30799-3a2b-4880-86a3-8488be07954a" providerId="ADAL" clId="{C57E656F-6042-D842-A13B-C64131AE82CC}" dt="2019-11-27T16:13:33.272" v="1022" actId="1076"/>
          <ac:spMkLst>
            <pc:docMk/>
            <pc:sldMk cId="381884428" sldId="463"/>
            <ac:spMk id="6" creationId="{D8529DDA-3258-614F-9FD5-FDE84787C113}"/>
          </ac:spMkLst>
        </pc:spChg>
        <pc:spChg chg="add mod">
          <ac:chgData name="Kun Suo" userId="41c30799-3a2b-4880-86a3-8488be07954a" providerId="ADAL" clId="{C57E656F-6042-D842-A13B-C64131AE82CC}" dt="2019-11-27T16:13:29.115" v="1020" actId="1076"/>
          <ac:spMkLst>
            <pc:docMk/>
            <pc:sldMk cId="381884428" sldId="463"/>
            <ac:spMk id="7" creationId="{27BA9836-0930-9448-BE91-89F88C0CAF98}"/>
          </ac:spMkLst>
        </pc:spChg>
        <pc:spChg chg="add mod">
          <ac:chgData name="Kun Suo" userId="41c30799-3a2b-4880-86a3-8488be07954a" providerId="ADAL" clId="{C57E656F-6042-D842-A13B-C64131AE82CC}" dt="2019-11-27T16:13:29.115" v="1020" actId="1076"/>
          <ac:spMkLst>
            <pc:docMk/>
            <pc:sldMk cId="381884428" sldId="463"/>
            <ac:spMk id="8" creationId="{D40E5B49-F854-2D47-8FB2-64AFF4E82DCE}"/>
          </ac:spMkLst>
        </pc:spChg>
        <pc:spChg chg="add mod">
          <ac:chgData name="Kun Suo" userId="41c30799-3a2b-4880-86a3-8488be07954a" providerId="ADAL" clId="{C57E656F-6042-D842-A13B-C64131AE82CC}" dt="2019-11-27T16:13:29.115" v="1020" actId="1076"/>
          <ac:spMkLst>
            <pc:docMk/>
            <pc:sldMk cId="381884428" sldId="463"/>
            <ac:spMk id="10" creationId="{CF9AF9F2-78B8-0F48-A048-4E091767A841}"/>
          </ac:spMkLst>
        </pc:spChg>
        <pc:spChg chg="add mod">
          <ac:chgData name="Kun Suo" userId="41c30799-3a2b-4880-86a3-8488be07954a" providerId="ADAL" clId="{C57E656F-6042-D842-A13B-C64131AE82CC}" dt="2019-11-27T16:13:29.115" v="1020" actId="1076"/>
          <ac:spMkLst>
            <pc:docMk/>
            <pc:sldMk cId="381884428" sldId="463"/>
            <ac:spMk id="11" creationId="{480CD2CA-D052-DD4C-92E0-9F31C6431C11}"/>
          </ac:spMkLst>
        </pc:spChg>
        <pc:spChg chg="add mod">
          <ac:chgData name="Kun Suo" userId="41c30799-3a2b-4880-86a3-8488be07954a" providerId="ADAL" clId="{C57E656F-6042-D842-A13B-C64131AE82CC}" dt="2019-11-27T16:13:31.200" v="1021" actId="1076"/>
          <ac:spMkLst>
            <pc:docMk/>
            <pc:sldMk cId="381884428" sldId="463"/>
            <ac:spMk id="12" creationId="{F5B87737-5F52-5641-8483-294C6F0C9D44}"/>
          </ac:spMkLst>
        </pc:spChg>
        <pc:spChg chg="add del mod">
          <ac:chgData name="Kun Suo" userId="41c30799-3a2b-4880-86a3-8488be07954a" providerId="ADAL" clId="{C57E656F-6042-D842-A13B-C64131AE82CC}" dt="2019-11-27T16:12:56.643" v="1002" actId="478"/>
          <ac:spMkLst>
            <pc:docMk/>
            <pc:sldMk cId="381884428" sldId="463"/>
            <ac:spMk id="13" creationId="{4CAA3CB0-6429-F741-9699-B13A8D57CFCF}"/>
          </ac:spMkLst>
        </pc:spChg>
        <pc:spChg chg="add mod">
          <ac:chgData name="Kun Suo" userId="41c30799-3a2b-4880-86a3-8488be07954a" providerId="ADAL" clId="{C57E656F-6042-D842-A13B-C64131AE82CC}" dt="2019-11-27T16:13:35.119" v="1023" actId="1076"/>
          <ac:spMkLst>
            <pc:docMk/>
            <pc:sldMk cId="381884428" sldId="463"/>
            <ac:spMk id="14" creationId="{2A2BD720-7723-924F-92F2-9DE300484702}"/>
          </ac:spMkLst>
        </pc:spChg>
        <pc:spChg chg="add mod">
          <ac:chgData name="Kun Suo" userId="41c30799-3a2b-4880-86a3-8488be07954a" providerId="ADAL" clId="{C57E656F-6042-D842-A13B-C64131AE82CC}" dt="2019-11-27T16:13:37.568" v="1024" actId="1076"/>
          <ac:spMkLst>
            <pc:docMk/>
            <pc:sldMk cId="381884428" sldId="463"/>
            <ac:spMk id="15" creationId="{8BA102A6-0AC0-F54B-8BBF-DA75CACAA4A9}"/>
          </ac:spMkLst>
        </pc:spChg>
        <pc:spChg chg="add mod">
          <ac:chgData name="Kun Suo" userId="41c30799-3a2b-4880-86a3-8488be07954a" providerId="ADAL" clId="{C57E656F-6042-D842-A13B-C64131AE82CC}" dt="2019-11-27T16:13:46.872" v="1036" actId="1076"/>
          <ac:spMkLst>
            <pc:docMk/>
            <pc:sldMk cId="381884428" sldId="463"/>
            <ac:spMk id="16" creationId="{70793D92-2963-BF49-AE3F-A8A32CEB634B}"/>
          </ac:spMkLst>
        </pc:spChg>
        <pc:spChg chg="add mod">
          <ac:chgData name="Kun Suo" userId="41c30799-3a2b-4880-86a3-8488be07954a" providerId="ADAL" clId="{C57E656F-6042-D842-A13B-C64131AE82CC}" dt="2019-11-27T16:13:52.035" v="1040" actId="20577"/>
          <ac:spMkLst>
            <pc:docMk/>
            <pc:sldMk cId="381884428" sldId="463"/>
            <ac:spMk id="17" creationId="{C9D71CA2-0BD5-AD4D-ADCE-222A882501D4}"/>
          </ac:spMkLst>
        </pc:spChg>
        <pc:graphicFrameChg chg="add mod">
          <ac:chgData name="Kun Suo" userId="41c30799-3a2b-4880-86a3-8488be07954a" providerId="ADAL" clId="{C57E656F-6042-D842-A13B-C64131AE82CC}" dt="2019-11-27T16:13:29.115" v="1020" actId="1076"/>
          <ac:graphicFrameMkLst>
            <pc:docMk/>
            <pc:sldMk cId="381884428" sldId="463"/>
            <ac:graphicFrameMk id="9" creationId="{DB01E4EF-BB4A-1E41-B58A-550492940F06}"/>
          </ac:graphicFrameMkLst>
        </pc:graphicFrameChg>
      </pc:sldChg>
      <pc:sldChg chg="addSp modSp add">
        <pc:chgData name="Kun Suo" userId="41c30799-3a2b-4880-86a3-8488be07954a" providerId="ADAL" clId="{C57E656F-6042-D842-A13B-C64131AE82CC}" dt="2019-11-27T16:16:18.121" v="1088" actId="1076"/>
        <pc:sldMkLst>
          <pc:docMk/>
          <pc:sldMk cId="3347564960" sldId="464"/>
        </pc:sldMkLst>
        <pc:spChg chg="mod">
          <ac:chgData name="Kun Suo" userId="41c30799-3a2b-4880-86a3-8488be07954a" providerId="ADAL" clId="{C57E656F-6042-D842-A13B-C64131AE82CC}" dt="2019-11-27T16:14:14.799" v="1058" actId="20577"/>
          <ac:spMkLst>
            <pc:docMk/>
            <pc:sldMk cId="3347564960" sldId="464"/>
            <ac:spMk id="2" creationId="{0DFC3A67-31EF-DC47-9F73-319774FFE6A3}"/>
          </ac:spMkLst>
        </pc:spChg>
        <pc:spChg chg="mod">
          <ac:chgData name="Kun Suo" userId="41c30799-3a2b-4880-86a3-8488be07954a" providerId="ADAL" clId="{C57E656F-6042-D842-A13B-C64131AE82CC}" dt="2019-11-27T16:16:13.692" v="1087" actId="27636"/>
          <ac:spMkLst>
            <pc:docMk/>
            <pc:sldMk cId="3347564960" sldId="464"/>
            <ac:spMk id="5" creationId="{CE73AB99-152F-1242-B44D-97566436D0CA}"/>
          </ac:spMkLst>
        </pc:spChg>
        <pc:picChg chg="add mod">
          <ac:chgData name="Kun Suo" userId="41c30799-3a2b-4880-86a3-8488be07954a" providerId="ADAL" clId="{C57E656F-6042-D842-A13B-C64131AE82CC}" dt="2019-11-27T16:16:18.121" v="1088" actId="1076"/>
          <ac:picMkLst>
            <pc:docMk/>
            <pc:sldMk cId="3347564960" sldId="464"/>
            <ac:picMk id="6" creationId="{2C7C9D5C-6DF9-284A-BD78-9A01580D3430}"/>
          </ac:picMkLst>
        </pc:picChg>
      </pc:sldChg>
      <pc:sldChg chg="addSp delSp modSp add">
        <pc:chgData name="Kun Suo" userId="41c30799-3a2b-4880-86a3-8488be07954a" providerId="ADAL" clId="{C57E656F-6042-D842-A13B-C64131AE82CC}" dt="2019-11-27T16:20:11.221" v="1167" actId="1076"/>
        <pc:sldMkLst>
          <pc:docMk/>
          <pc:sldMk cId="1047399134" sldId="465"/>
        </pc:sldMkLst>
        <pc:spChg chg="mod">
          <ac:chgData name="Kun Suo" userId="41c30799-3a2b-4880-86a3-8488be07954a" providerId="ADAL" clId="{C57E656F-6042-D842-A13B-C64131AE82CC}" dt="2019-11-27T16:18:47.068" v="1114" actId="20577"/>
          <ac:spMkLst>
            <pc:docMk/>
            <pc:sldMk cId="1047399134" sldId="465"/>
            <ac:spMk id="2" creationId="{709D3A31-FE5E-8749-A2D3-54D85023986F}"/>
          </ac:spMkLst>
        </pc:spChg>
        <pc:spChg chg="del">
          <ac:chgData name="Kun Suo" userId="41c30799-3a2b-4880-86a3-8488be07954a" providerId="ADAL" clId="{C57E656F-6042-D842-A13B-C64131AE82CC}" dt="2019-11-27T16:18:30.173" v="1090" actId="478"/>
          <ac:spMkLst>
            <pc:docMk/>
            <pc:sldMk cId="1047399134" sldId="465"/>
            <ac:spMk id="5" creationId="{6106745D-6C32-AA4A-AB26-12B26EFF8D83}"/>
          </ac:spMkLst>
        </pc:spChg>
        <pc:spChg chg="add mod">
          <ac:chgData name="Kun Suo" userId="41c30799-3a2b-4880-86a3-8488be07954a" providerId="ADAL" clId="{C57E656F-6042-D842-A13B-C64131AE82CC}" dt="2019-11-27T16:19:53.611" v="1164" actId="27636"/>
          <ac:spMkLst>
            <pc:docMk/>
            <pc:sldMk cId="1047399134" sldId="465"/>
            <ac:spMk id="7" creationId="{15560FFF-3C60-E548-B7E7-AEE1567B6E48}"/>
          </ac:spMkLst>
        </pc:spChg>
        <pc:picChg chg="add mod">
          <ac:chgData name="Kun Suo" userId="41c30799-3a2b-4880-86a3-8488be07954a" providerId="ADAL" clId="{C57E656F-6042-D842-A13B-C64131AE82CC}" dt="2019-11-27T16:20:11.221" v="1167" actId="1076"/>
          <ac:picMkLst>
            <pc:docMk/>
            <pc:sldMk cId="1047399134" sldId="465"/>
            <ac:picMk id="6" creationId="{3EF6AF29-3917-314B-93A3-FD1035F10ECC}"/>
          </ac:picMkLst>
        </pc:picChg>
      </pc:sldChg>
      <pc:sldChg chg="addSp modSp add">
        <pc:chgData name="Kun Suo" userId="41c30799-3a2b-4880-86a3-8488be07954a" providerId="ADAL" clId="{C57E656F-6042-D842-A13B-C64131AE82CC}" dt="2019-11-27T16:23:43.009" v="1335" actId="14100"/>
        <pc:sldMkLst>
          <pc:docMk/>
          <pc:sldMk cId="1743355911" sldId="466"/>
        </pc:sldMkLst>
        <pc:spChg chg="mod">
          <ac:chgData name="Kun Suo" userId="41c30799-3a2b-4880-86a3-8488be07954a" providerId="ADAL" clId="{C57E656F-6042-D842-A13B-C64131AE82CC}" dt="2019-11-27T16:23:11.248" v="1327" actId="27636"/>
          <ac:spMkLst>
            <pc:docMk/>
            <pc:sldMk cId="1743355911" sldId="466"/>
            <ac:spMk id="7" creationId="{15560FFF-3C60-E548-B7E7-AEE1567B6E48}"/>
          </ac:spMkLst>
        </pc:spChg>
        <pc:spChg chg="add mod">
          <ac:chgData name="Kun Suo" userId="41c30799-3a2b-4880-86a3-8488be07954a" providerId="ADAL" clId="{C57E656F-6042-D842-A13B-C64131AE82CC}" dt="2019-11-27T16:23:39.253" v="1334" actId="14100"/>
          <ac:spMkLst>
            <pc:docMk/>
            <pc:sldMk cId="1743355911" sldId="466"/>
            <ac:spMk id="8" creationId="{627E3A2D-1875-A943-9D82-BE2146D21624}"/>
          </ac:spMkLst>
        </pc:spChg>
        <pc:picChg chg="mod">
          <ac:chgData name="Kun Suo" userId="41c30799-3a2b-4880-86a3-8488be07954a" providerId="ADAL" clId="{C57E656F-6042-D842-A13B-C64131AE82CC}" dt="2019-11-27T16:23:43.009" v="1335" actId="14100"/>
          <ac:picMkLst>
            <pc:docMk/>
            <pc:sldMk cId="1743355911" sldId="466"/>
            <ac:picMk id="6" creationId="{3EF6AF29-3917-314B-93A3-FD1035F10ECC}"/>
          </ac:picMkLst>
        </pc:picChg>
      </pc:sldChg>
      <pc:sldChg chg="modSp add">
        <pc:chgData name="Kun Suo" userId="41c30799-3a2b-4880-86a3-8488be07954a" providerId="ADAL" clId="{C57E656F-6042-D842-A13B-C64131AE82CC}" dt="2019-11-27T16:25:50.770" v="1509" actId="20577"/>
        <pc:sldMkLst>
          <pc:docMk/>
          <pc:sldMk cId="3504387788" sldId="467"/>
        </pc:sldMkLst>
        <pc:spChg chg="mod">
          <ac:chgData name="Kun Suo" userId="41c30799-3a2b-4880-86a3-8488be07954a" providerId="ADAL" clId="{C57E656F-6042-D842-A13B-C64131AE82CC}" dt="2019-11-27T16:25:50.770" v="1509" actId="20577"/>
          <ac:spMkLst>
            <pc:docMk/>
            <pc:sldMk cId="3504387788" sldId="467"/>
            <ac:spMk id="7" creationId="{15560FFF-3C60-E548-B7E7-AEE1567B6E48}"/>
          </ac:spMkLst>
        </pc:spChg>
        <pc:spChg chg="mod">
          <ac:chgData name="Kun Suo" userId="41c30799-3a2b-4880-86a3-8488be07954a" providerId="ADAL" clId="{C57E656F-6042-D842-A13B-C64131AE82CC}" dt="2019-11-27T16:24:12.950" v="1341" actId="14100"/>
          <ac:spMkLst>
            <pc:docMk/>
            <pc:sldMk cId="3504387788" sldId="467"/>
            <ac:spMk id="8" creationId="{627E3A2D-1875-A943-9D82-BE2146D21624}"/>
          </ac:spMkLst>
        </pc:spChg>
        <pc:picChg chg="mod">
          <ac:chgData name="Kun Suo" userId="41c30799-3a2b-4880-86a3-8488be07954a" providerId="ADAL" clId="{C57E656F-6042-D842-A13B-C64131AE82CC}" dt="2019-11-27T16:24:05.709" v="1338" actId="1076"/>
          <ac:picMkLst>
            <pc:docMk/>
            <pc:sldMk cId="3504387788" sldId="467"/>
            <ac:picMk id="6" creationId="{3EF6AF29-3917-314B-93A3-FD1035F10ECC}"/>
          </ac:picMkLst>
        </pc:picChg>
      </pc:sldChg>
      <pc:sldChg chg="modSp add">
        <pc:chgData name="Kun Suo" userId="41c30799-3a2b-4880-86a3-8488be07954a" providerId="ADAL" clId="{C57E656F-6042-D842-A13B-C64131AE82CC}" dt="2019-11-27T16:27:19.876" v="1548" actId="20577"/>
        <pc:sldMkLst>
          <pc:docMk/>
          <pc:sldMk cId="1115549011" sldId="468"/>
        </pc:sldMkLst>
        <pc:spChg chg="mod">
          <ac:chgData name="Kun Suo" userId="41c30799-3a2b-4880-86a3-8488be07954a" providerId="ADAL" clId="{C57E656F-6042-D842-A13B-C64131AE82CC}" dt="2019-11-27T16:27:19.876" v="1548" actId="20577"/>
          <ac:spMkLst>
            <pc:docMk/>
            <pc:sldMk cId="1115549011" sldId="468"/>
            <ac:spMk id="7" creationId="{15560FFF-3C60-E548-B7E7-AEE1567B6E48}"/>
          </ac:spMkLst>
        </pc:spChg>
        <pc:spChg chg="mod">
          <ac:chgData name="Kun Suo" userId="41c30799-3a2b-4880-86a3-8488be07954a" providerId="ADAL" clId="{C57E656F-6042-D842-A13B-C64131AE82CC}" dt="2019-11-27T16:26:35.369" v="1513" actId="14100"/>
          <ac:spMkLst>
            <pc:docMk/>
            <pc:sldMk cId="1115549011" sldId="468"/>
            <ac:spMk id="8" creationId="{627E3A2D-1875-A943-9D82-BE2146D21624}"/>
          </ac:spMkLst>
        </pc:spChg>
      </pc:sldChg>
      <pc:sldChg chg="modSp add">
        <pc:chgData name="Kun Suo" userId="41c30799-3a2b-4880-86a3-8488be07954a" providerId="ADAL" clId="{C57E656F-6042-D842-A13B-C64131AE82CC}" dt="2019-11-27T16:29:19.059" v="1654" actId="27636"/>
        <pc:sldMkLst>
          <pc:docMk/>
          <pc:sldMk cId="3694341336" sldId="469"/>
        </pc:sldMkLst>
        <pc:spChg chg="mod">
          <ac:chgData name="Kun Suo" userId="41c30799-3a2b-4880-86a3-8488be07954a" providerId="ADAL" clId="{C57E656F-6042-D842-A13B-C64131AE82CC}" dt="2019-11-27T16:29:19.059" v="1654" actId="27636"/>
          <ac:spMkLst>
            <pc:docMk/>
            <pc:sldMk cId="3694341336" sldId="469"/>
            <ac:spMk id="7" creationId="{15560FFF-3C60-E548-B7E7-AEE1567B6E48}"/>
          </ac:spMkLst>
        </pc:spChg>
        <pc:spChg chg="mod">
          <ac:chgData name="Kun Suo" userId="41c30799-3a2b-4880-86a3-8488be07954a" providerId="ADAL" clId="{C57E656F-6042-D842-A13B-C64131AE82CC}" dt="2019-11-27T16:27:45.095" v="1553" actId="14100"/>
          <ac:spMkLst>
            <pc:docMk/>
            <pc:sldMk cId="3694341336" sldId="469"/>
            <ac:spMk id="8" creationId="{627E3A2D-1875-A943-9D82-BE2146D21624}"/>
          </ac:spMkLst>
        </pc:spChg>
      </pc:sldChg>
      <pc:sldChg chg="modSp add">
        <pc:chgData name="Kun Suo" userId="41c30799-3a2b-4880-86a3-8488be07954a" providerId="ADAL" clId="{C57E656F-6042-D842-A13B-C64131AE82CC}" dt="2019-11-27T16:31:49.328" v="1884" actId="27636"/>
        <pc:sldMkLst>
          <pc:docMk/>
          <pc:sldMk cId="904935471" sldId="470"/>
        </pc:sldMkLst>
        <pc:spChg chg="mod">
          <ac:chgData name="Kun Suo" userId="41c30799-3a2b-4880-86a3-8488be07954a" providerId="ADAL" clId="{C57E656F-6042-D842-A13B-C64131AE82CC}" dt="2019-11-27T16:31:49.328" v="1884" actId="27636"/>
          <ac:spMkLst>
            <pc:docMk/>
            <pc:sldMk cId="904935471" sldId="470"/>
            <ac:spMk id="7" creationId="{15560FFF-3C60-E548-B7E7-AEE1567B6E48}"/>
          </ac:spMkLst>
        </pc:spChg>
        <pc:spChg chg="mod">
          <ac:chgData name="Kun Suo" userId="41c30799-3a2b-4880-86a3-8488be07954a" providerId="ADAL" clId="{C57E656F-6042-D842-A13B-C64131AE82CC}" dt="2019-11-27T16:29:57.401" v="1658" actId="14100"/>
          <ac:spMkLst>
            <pc:docMk/>
            <pc:sldMk cId="904935471" sldId="470"/>
            <ac:spMk id="8" creationId="{627E3A2D-1875-A943-9D82-BE2146D21624}"/>
          </ac:spMkLst>
        </pc:spChg>
      </pc:sldChg>
      <pc:sldChg chg="addSp delSp modSp add">
        <pc:chgData name="Kun Suo" userId="41c30799-3a2b-4880-86a3-8488be07954a" providerId="ADAL" clId="{C57E656F-6042-D842-A13B-C64131AE82CC}" dt="2019-11-27T16:36:40.535" v="2038" actId="1076"/>
        <pc:sldMkLst>
          <pc:docMk/>
          <pc:sldMk cId="2105833973" sldId="471"/>
        </pc:sldMkLst>
        <pc:spChg chg="mod">
          <ac:chgData name="Kun Suo" userId="41c30799-3a2b-4880-86a3-8488be07954a" providerId="ADAL" clId="{C57E656F-6042-D842-A13B-C64131AE82CC}" dt="2019-11-27T16:32:24.025" v="1928" actId="20577"/>
          <ac:spMkLst>
            <pc:docMk/>
            <pc:sldMk cId="2105833973" sldId="471"/>
            <ac:spMk id="2" creationId="{709D3A31-FE5E-8749-A2D3-54D85023986F}"/>
          </ac:spMkLst>
        </pc:spChg>
        <pc:spChg chg="del">
          <ac:chgData name="Kun Suo" userId="41c30799-3a2b-4880-86a3-8488be07954a" providerId="ADAL" clId="{C57E656F-6042-D842-A13B-C64131AE82CC}" dt="2019-11-27T16:33:45.182" v="1933" actId="478"/>
          <ac:spMkLst>
            <pc:docMk/>
            <pc:sldMk cId="2105833973" sldId="471"/>
            <ac:spMk id="7" creationId="{15560FFF-3C60-E548-B7E7-AEE1567B6E48}"/>
          </ac:spMkLst>
        </pc:spChg>
        <pc:spChg chg="del">
          <ac:chgData name="Kun Suo" userId="41c30799-3a2b-4880-86a3-8488be07954a" providerId="ADAL" clId="{C57E656F-6042-D842-A13B-C64131AE82CC}" dt="2019-11-27T16:33:21.397" v="1930" actId="478"/>
          <ac:spMkLst>
            <pc:docMk/>
            <pc:sldMk cId="2105833973" sldId="471"/>
            <ac:spMk id="8" creationId="{627E3A2D-1875-A943-9D82-BE2146D21624}"/>
          </ac:spMkLst>
        </pc:spChg>
        <pc:spChg chg="add del mod">
          <ac:chgData name="Kun Suo" userId="41c30799-3a2b-4880-86a3-8488be07954a" providerId="ADAL" clId="{C57E656F-6042-D842-A13B-C64131AE82CC}" dt="2019-11-27T16:33:46.942" v="1934" actId="478"/>
          <ac:spMkLst>
            <pc:docMk/>
            <pc:sldMk cId="2105833973" sldId="471"/>
            <ac:spMk id="10" creationId="{238B9847-3AB5-484E-B0B2-16175560A7DB}"/>
          </ac:spMkLst>
        </pc:spChg>
        <pc:spChg chg="add mod">
          <ac:chgData name="Kun Suo" userId="41c30799-3a2b-4880-86a3-8488be07954a" providerId="ADAL" clId="{C57E656F-6042-D842-A13B-C64131AE82CC}" dt="2019-11-27T16:36:37.690" v="2037" actId="164"/>
          <ac:spMkLst>
            <pc:docMk/>
            <pc:sldMk cId="2105833973" sldId="471"/>
            <ac:spMk id="11" creationId="{82026E9A-4842-BF42-8D45-7F1D66E04CC1}"/>
          </ac:spMkLst>
        </pc:spChg>
        <pc:spChg chg="add mod">
          <ac:chgData name="Kun Suo" userId="41c30799-3a2b-4880-86a3-8488be07954a" providerId="ADAL" clId="{C57E656F-6042-D842-A13B-C64131AE82CC}" dt="2019-11-27T16:36:37.690" v="2037" actId="164"/>
          <ac:spMkLst>
            <pc:docMk/>
            <pc:sldMk cId="2105833973" sldId="471"/>
            <ac:spMk id="12" creationId="{556B39E8-7800-744D-9F89-F941F963F4C9}"/>
          </ac:spMkLst>
        </pc:spChg>
        <pc:spChg chg="add mod">
          <ac:chgData name="Kun Suo" userId="41c30799-3a2b-4880-86a3-8488be07954a" providerId="ADAL" clId="{C57E656F-6042-D842-A13B-C64131AE82CC}" dt="2019-11-27T16:36:37.690" v="2037" actId="164"/>
          <ac:spMkLst>
            <pc:docMk/>
            <pc:sldMk cId="2105833973" sldId="471"/>
            <ac:spMk id="13" creationId="{B9601ED7-FBAD-9243-BFA3-D319C86522AB}"/>
          </ac:spMkLst>
        </pc:spChg>
        <pc:spChg chg="add mod">
          <ac:chgData name="Kun Suo" userId="41c30799-3a2b-4880-86a3-8488be07954a" providerId="ADAL" clId="{C57E656F-6042-D842-A13B-C64131AE82CC}" dt="2019-11-27T16:36:37.690" v="2037" actId="164"/>
          <ac:spMkLst>
            <pc:docMk/>
            <pc:sldMk cId="2105833973" sldId="471"/>
            <ac:spMk id="14" creationId="{B233F2E3-BD81-2946-BE39-F792E1E73DA8}"/>
          </ac:spMkLst>
        </pc:spChg>
        <pc:spChg chg="add mod">
          <ac:chgData name="Kun Suo" userId="41c30799-3a2b-4880-86a3-8488be07954a" providerId="ADAL" clId="{C57E656F-6042-D842-A13B-C64131AE82CC}" dt="2019-11-27T16:36:37.690" v="2037" actId="164"/>
          <ac:spMkLst>
            <pc:docMk/>
            <pc:sldMk cId="2105833973" sldId="471"/>
            <ac:spMk id="15" creationId="{AD30A11A-E828-CE46-9213-3520EEBFE89B}"/>
          </ac:spMkLst>
        </pc:spChg>
        <pc:spChg chg="add mod">
          <ac:chgData name="Kun Suo" userId="41c30799-3a2b-4880-86a3-8488be07954a" providerId="ADAL" clId="{C57E656F-6042-D842-A13B-C64131AE82CC}" dt="2019-11-27T16:36:37.690" v="2037" actId="164"/>
          <ac:spMkLst>
            <pc:docMk/>
            <pc:sldMk cId="2105833973" sldId="471"/>
            <ac:spMk id="16" creationId="{1814EEFA-BBF3-654F-A58D-5CB299E193DD}"/>
          </ac:spMkLst>
        </pc:spChg>
        <pc:spChg chg="add mod">
          <ac:chgData name="Kun Suo" userId="41c30799-3a2b-4880-86a3-8488be07954a" providerId="ADAL" clId="{C57E656F-6042-D842-A13B-C64131AE82CC}" dt="2019-11-27T16:36:37.690" v="2037" actId="164"/>
          <ac:spMkLst>
            <pc:docMk/>
            <pc:sldMk cId="2105833973" sldId="471"/>
            <ac:spMk id="17" creationId="{74EA82D2-87EA-4B4D-8618-B20719BEE58A}"/>
          </ac:spMkLst>
        </pc:spChg>
        <pc:grpChg chg="add mod">
          <ac:chgData name="Kun Suo" userId="41c30799-3a2b-4880-86a3-8488be07954a" providerId="ADAL" clId="{C57E656F-6042-D842-A13B-C64131AE82CC}" dt="2019-11-27T16:36:40.535" v="2038" actId="1076"/>
          <ac:grpSpMkLst>
            <pc:docMk/>
            <pc:sldMk cId="2105833973" sldId="471"/>
            <ac:grpSpMk id="18" creationId="{2F51884F-DFE7-9945-9128-7282E0B604A8}"/>
          </ac:grpSpMkLst>
        </pc:grpChg>
        <pc:picChg chg="add mod">
          <ac:chgData name="Kun Suo" userId="41c30799-3a2b-4880-86a3-8488be07954a" providerId="ADAL" clId="{C57E656F-6042-D842-A13B-C64131AE82CC}" dt="2019-11-27T16:36:37.690" v="2037" actId="164"/>
          <ac:picMkLst>
            <pc:docMk/>
            <pc:sldMk cId="2105833973" sldId="471"/>
            <ac:picMk id="5" creationId="{9421B018-9E96-D343-B032-344B6AED005C}"/>
          </ac:picMkLst>
        </pc:picChg>
        <pc:picChg chg="del">
          <ac:chgData name="Kun Suo" userId="41c30799-3a2b-4880-86a3-8488be07954a" providerId="ADAL" clId="{C57E656F-6042-D842-A13B-C64131AE82CC}" dt="2019-11-27T16:33:19.430" v="1929" actId="478"/>
          <ac:picMkLst>
            <pc:docMk/>
            <pc:sldMk cId="2105833973" sldId="471"/>
            <ac:picMk id="6" creationId="{3EF6AF29-3917-314B-93A3-FD1035F10ECC}"/>
          </ac:picMkLst>
        </pc:picChg>
      </pc:sldChg>
      <pc:sldChg chg="addSp modSp add">
        <pc:chgData name="Kun Suo" userId="41c30799-3a2b-4880-86a3-8488be07954a" providerId="ADAL" clId="{C57E656F-6042-D842-A13B-C64131AE82CC}" dt="2019-11-27T16:39:38.662" v="2160" actId="27636"/>
        <pc:sldMkLst>
          <pc:docMk/>
          <pc:sldMk cId="2407638200" sldId="472"/>
        </pc:sldMkLst>
        <pc:spChg chg="mod">
          <ac:chgData name="Kun Suo" userId="41c30799-3a2b-4880-86a3-8488be07954a" providerId="ADAL" clId="{C57E656F-6042-D842-A13B-C64131AE82CC}" dt="2019-11-27T16:37:27.822" v="2041" actId="27636"/>
          <ac:spMkLst>
            <pc:docMk/>
            <pc:sldMk cId="2407638200" sldId="472"/>
            <ac:spMk id="2" creationId="{BA369321-6F14-0B43-BB05-FBC3098BAF42}"/>
          </ac:spMkLst>
        </pc:spChg>
        <pc:spChg chg="mod">
          <ac:chgData name="Kun Suo" userId="41c30799-3a2b-4880-86a3-8488be07954a" providerId="ADAL" clId="{C57E656F-6042-D842-A13B-C64131AE82CC}" dt="2019-11-27T16:39:38.662" v="2160" actId="27636"/>
          <ac:spMkLst>
            <pc:docMk/>
            <pc:sldMk cId="2407638200" sldId="472"/>
            <ac:spMk id="5" creationId="{8103B60F-2390-AA48-8F3B-C6134223505E}"/>
          </ac:spMkLst>
        </pc:spChg>
        <pc:picChg chg="add mod">
          <ac:chgData name="Kun Suo" userId="41c30799-3a2b-4880-86a3-8488be07954a" providerId="ADAL" clId="{C57E656F-6042-D842-A13B-C64131AE82CC}" dt="2019-11-27T16:37:47.887" v="2052" actId="1076"/>
          <ac:picMkLst>
            <pc:docMk/>
            <pc:sldMk cId="2407638200" sldId="472"/>
            <ac:picMk id="6" creationId="{324439E4-CD80-474E-B6BB-84810FE058E5}"/>
          </ac:picMkLst>
        </pc:picChg>
      </pc:sldChg>
      <pc:sldChg chg="addSp delSp modSp add">
        <pc:chgData name="Kun Suo" userId="41c30799-3a2b-4880-86a3-8488be07954a" providerId="ADAL" clId="{C57E656F-6042-D842-A13B-C64131AE82CC}" dt="2019-11-27T16:43:40.006" v="2321" actId="14100"/>
        <pc:sldMkLst>
          <pc:docMk/>
          <pc:sldMk cId="389182744" sldId="473"/>
        </pc:sldMkLst>
        <pc:spChg chg="del">
          <ac:chgData name="Kun Suo" userId="41c30799-3a2b-4880-86a3-8488be07954a" providerId="ADAL" clId="{C57E656F-6042-D842-A13B-C64131AE82CC}" dt="2019-11-27T16:40:43.870" v="2162" actId="478"/>
          <ac:spMkLst>
            <pc:docMk/>
            <pc:sldMk cId="389182744" sldId="473"/>
            <ac:spMk id="5" creationId="{8103B60F-2390-AA48-8F3B-C6134223505E}"/>
          </ac:spMkLst>
        </pc:spChg>
        <pc:spChg chg="add del mod">
          <ac:chgData name="Kun Suo" userId="41c30799-3a2b-4880-86a3-8488be07954a" providerId="ADAL" clId="{C57E656F-6042-D842-A13B-C64131AE82CC}" dt="2019-11-27T16:40:45.818" v="2163" actId="478"/>
          <ac:spMkLst>
            <pc:docMk/>
            <pc:sldMk cId="389182744" sldId="473"/>
            <ac:spMk id="8" creationId="{58EE6ECA-5D5D-1D4E-958F-6C351A1F32D5}"/>
          </ac:spMkLst>
        </pc:spChg>
        <pc:spChg chg="add mod">
          <ac:chgData name="Kun Suo" userId="41c30799-3a2b-4880-86a3-8488be07954a" providerId="ADAL" clId="{C57E656F-6042-D842-A13B-C64131AE82CC}" dt="2019-11-27T16:41:58.670" v="2211" actId="207"/>
          <ac:spMkLst>
            <pc:docMk/>
            <pc:sldMk cId="389182744" sldId="473"/>
            <ac:spMk id="9" creationId="{A9FB1B89-1570-DA49-BBEF-8964DFC96A9D}"/>
          </ac:spMkLst>
        </pc:spChg>
        <pc:spChg chg="add mod">
          <ac:chgData name="Kun Suo" userId="41c30799-3a2b-4880-86a3-8488be07954a" providerId="ADAL" clId="{C57E656F-6042-D842-A13B-C64131AE82CC}" dt="2019-11-27T16:41:58.670" v="2211" actId="207"/>
          <ac:spMkLst>
            <pc:docMk/>
            <pc:sldMk cId="389182744" sldId="473"/>
            <ac:spMk id="10" creationId="{0E7D7E83-1D3F-8F4D-8CCD-AC4CB52FB7ED}"/>
          </ac:spMkLst>
        </pc:spChg>
        <pc:spChg chg="add mod">
          <ac:chgData name="Kun Suo" userId="41c30799-3a2b-4880-86a3-8488be07954a" providerId="ADAL" clId="{C57E656F-6042-D842-A13B-C64131AE82CC}" dt="2019-11-27T16:43:40.006" v="2321" actId="14100"/>
          <ac:spMkLst>
            <pc:docMk/>
            <pc:sldMk cId="389182744" sldId="473"/>
            <ac:spMk id="11" creationId="{EC15DC27-0CAF-0448-B652-ACFFAB5BCFB3}"/>
          </ac:spMkLst>
        </pc:spChg>
        <pc:picChg chg="mod">
          <ac:chgData name="Kun Suo" userId="41c30799-3a2b-4880-86a3-8488be07954a" providerId="ADAL" clId="{C57E656F-6042-D842-A13B-C64131AE82CC}" dt="2019-11-27T16:43:28.389" v="2317" actId="1076"/>
          <ac:picMkLst>
            <pc:docMk/>
            <pc:sldMk cId="389182744" sldId="473"/>
            <ac:picMk id="6" creationId="{324439E4-CD80-474E-B6BB-84810FE058E5}"/>
          </ac:picMkLst>
        </pc:picChg>
      </pc:sldChg>
      <pc:sldChg chg="delSp modSp add">
        <pc:chgData name="Kun Suo" userId="41c30799-3a2b-4880-86a3-8488be07954a" providerId="ADAL" clId="{C57E656F-6042-D842-A13B-C64131AE82CC}" dt="2019-11-27T16:45:25.982" v="2423" actId="14100"/>
        <pc:sldMkLst>
          <pc:docMk/>
          <pc:sldMk cId="1449371155" sldId="474"/>
        </pc:sldMkLst>
        <pc:spChg chg="del">
          <ac:chgData name="Kun Suo" userId="41c30799-3a2b-4880-86a3-8488be07954a" providerId="ADAL" clId="{C57E656F-6042-D842-A13B-C64131AE82CC}" dt="2019-11-27T16:44:15.566" v="2324" actId="478"/>
          <ac:spMkLst>
            <pc:docMk/>
            <pc:sldMk cId="1449371155" sldId="474"/>
            <ac:spMk id="9" creationId="{A9FB1B89-1570-DA49-BBEF-8964DFC96A9D}"/>
          </ac:spMkLst>
        </pc:spChg>
        <pc:spChg chg="del">
          <ac:chgData name="Kun Suo" userId="41c30799-3a2b-4880-86a3-8488be07954a" providerId="ADAL" clId="{C57E656F-6042-D842-A13B-C64131AE82CC}" dt="2019-11-27T16:44:14.407" v="2323" actId="478"/>
          <ac:spMkLst>
            <pc:docMk/>
            <pc:sldMk cId="1449371155" sldId="474"/>
            <ac:spMk id="10" creationId="{0E7D7E83-1D3F-8F4D-8CCD-AC4CB52FB7ED}"/>
          </ac:spMkLst>
        </pc:spChg>
        <pc:spChg chg="mod">
          <ac:chgData name="Kun Suo" userId="41c30799-3a2b-4880-86a3-8488be07954a" providerId="ADAL" clId="{C57E656F-6042-D842-A13B-C64131AE82CC}" dt="2019-11-27T16:45:25.982" v="2423" actId="14100"/>
          <ac:spMkLst>
            <pc:docMk/>
            <pc:sldMk cId="1449371155" sldId="474"/>
            <ac:spMk id="11" creationId="{EC15DC27-0CAF-0448-B652-ACFFAB5BCFB3}"/>
          </ac:spMkLst>
        </pc:spChg>
      </pc:sldChg>
      <pc:sldChg chg="addSp modSp add">
        <pc:chgData name="Kun Suo" userId="41c30799-3a2b-4880-86a3-8488be07954a" providerId="ADAL" clId="{C57E656F-6042-D842-A13B-C64131AE82CC}" dt="2019-11-27T16:48:09.067" v="2589" actId="14100"/>
        <pc:sldMkLst>
          <pc:docMk/>
          <pc:sldMk cId="2617160111" sldId="475"/>
        </pc:sldMkLst>
        <pc:spChg chg="add mod">
          <ac:chgData name="Kun Suo" userId="41c30799-3a2b-4880-86a3-8488be07954a" providerId="ADAL" clId="{C57E656F-6042-D842-A13B-C64131AE82CC}" dt="2019-11-27T16:48:09.067" v="2589" actId="14100"/>
          <ac:spMkLst>
            <pc:docMk/>
            <pc:sldMk cId="2617160111" sldId="475"/>
            <ac:spMk id="7" creationId="{2876A09C-84AB-1B43-B4E3-83B25230095B}"/>
          </ac:spMkLst>
        </pc:spChg>
        <pc:spChg chg="mod">
          <ac:chgData name="Kun Suo" userId="41c30799-3a2b-4880-86a3-8488be07954a" providerId="ADAL" clId="{C57E656F-6042-D842-A13B-C64131AE82CC}" dt="2019-11-27T16:46:50.402" v="2524" actId="1076"/>
          <ac:spMkLst>
            <pc:docMk/>
            <pc:sldMk cId="2617160111" sldId="475"/>
            <ac:spMk id="11" creationId="{EC15DC27-0CAF-0448-B652-ACFFAB5BCFB3}"/>
          </ac:spMkLst>
        </pc:spChg>
      </pc:sldChg>
      <pc:sldChg chg="modSp add">
        <pc:chgData name="Kun Suo" userId="41c30799-3a2b-4880-86a3-8488be07954a" providerId="ADAL" clId="{C57E656F-6042-D842-A13B-C64131AE82CC}" dt="2019-11-27T16:49:16.044" v="2630" actId="14100"/>
        <pc:sldMkLst>
          <pc:docMk/>
          <pc:sldMk cId="69626925" sldId="476"/>
        </pc:sldMkLst>
        <pc:spChg chg="mod">
          <ac:chgData name="Kun Suo" userId="41c30799-3a2b-4880-86a3-8488be07954a" providerId="ADAL" clId="{C57E656F-6042-D842-A13B-C64131AE82CC}" dt="2019-11-27T16:49:16.044" v="2630" actId="14100"/>
          <ac:spMkLst>
            <pc:docMk/>
            <pc:sldMk cId="69626925" sldId="476"/>
            <ac:spMk id="7" creationId="{2876A09C-84AB-1B43-B4E3-83B25230095B}"/>
          </ac:spMkLst>
        </pc:spChg>
        <pc:spChg chg="mod">
          <ac:chgData name="Kun Suo" userId="41c30799-3a2b-4880-86a3-8488be07954a" providerId="ADAL" clId="{C57E656F-6042-D842-A13B-C64131AE82CC}" dt="2019-11-27T16:48:44.628" v="2604" actId="14100"/>
          <ac:spMkLst>
            <pc:docMk/>
            <pc:sldMk cId="69626925" sldId="476"/>
            <ac:spMk id="11" creationId="{EC15DC27-0CAF-0448-B652-ACFFAB5BCFB3}"/>
          </ac:spMkLst>
        </pc:spChg>
      </pc:sldChg>
      <pc:sldChg chg="modSp add">
        <pc:chgData name="Kun Suo" userId="41c30799-3a2b-4880-86a3-8488be07954a" providerId="ADAL" clId="{C57E656F-6042-D842-A13B-C64131AE82CC}" dt="2019-11-27T16:56:58.321" v="2868" actId="15"/>
        <pc:sldMkLst>
          <pc:docMk/>
          <pc:sldMk cId="1068519223" sldId="477"/>
        </pc:sldMkLst>
        <pc:spChg chg="mod">
          <ac:chgData name="Kun Suo" userId="41c30799-3a2b-4880-86a3-8488be07954a" providerId="ADAL" clId="{C57E656F-6042-D842-A13B-C64131AE82CC}" dt="2019-11-27T16:52:24.278" v="2673" actId="20577"/>
          <ac:spMkLst>
            <pc:docMk/>
            <pc:sldMk cId="1068519223" sldId="477"/>
            <ac:spMk id="2" creationId="{448D4335-A9BF-3B44-8BDA-7CC44921B765}"/>
          </ac:spMkLst>
        </pc:spChg>
        <pc:spChg chg="mod">
          <ac:chgData name="Kun Suo" userId="41c30799-3a2b-4880-86a3-8488be07954a" providerId="ADAL" clId="{C57E656F-6042-D842-A13B-C64131AE82CC}" dt="2019-11-27T16:56:58.321" v="2868" actId="15"/>
          <ac:spMkLst>
            <pc:docMk/>
            <pc:sldMk cId="1068519223" sldId="477"/>
            <ac:spMk id="5" creationId="{9D70950D-9F60-2F45-A01F-613734F19C4A}"/>
          </ac:spMkLst>
        </pc:spChg>
      </pc:sldChg>
      <pc:sldChg chg="modSp add">
        <pc:chgData name="Kun Suo" userId="41c30799-3a2b-4880-86a3-8488be07954a" providerId="ADAL" clId="{C57E656F-6042-D842-A13B-C64131AE82CC}" dt="2019-11-27T17:01:54.354" v="2958" actId="20577"/>
        <pc:sldMkLst>
          <pc:docMk/>
          <pc:sldMk cId="565766947" sldId="478"/>
        </pc:sldMkLst>
        <pc:spChg chg="mod">
          <ac:chgData name="Kun Suo" userId="41c30799-3a2b-4880-86a3-8488be07954a" providerId="ADAL" clId="{C57E656F-6042-D842-A13B-C64131AE82CC}" dt="2019-11-27T17:01:54.354" v="2958" actId="20577"/>
          <ac:spMkLst>
            <pc:docMk/>
            <pc:sldMk cId="565766947" sldId="478"/>
            <ac:spMk id="5" creationId="{9D70950D-9F60-2F45-A01F-613734F19C4A}"/>
          </ac:spMkLst>
        </pc:spChg>
      </pc:sldChg>
      <pc:sldChg chg="modSp add">
        <pc:chgData name="Kun Suo" userId="41c30799-3a2b-4880-86a3-8488be07954a" providerId="ADAL" clId="{C57E656F-6042-D842-A13B-C64131AE82CC}" dt="2019-11-27T17:07:46.172" v="3025" actId="20577"/>
        <pc:sldMkLst>
          <pc:docMk/>
          <pc:sldMk cId="2076057448" sldId="479"/>
        </pc:sldMkLst>
        <pc:spChg chg="mod">
          <ac:chgData name="Kun Suo" userId="41c30799-3a2b-4880-86a3-8488be07954a" providerId="ADAL" clId="{C57E656F-6042-D842-A13B-C64131AE82CC}" dt="2019-11-27T17:07:46.172" v="3025" actId="20577"/>
          <ac:spMkLst>
            <pc:docMk/>
            <pc:sldMk cId="2076057448" sldId="479"/>
            <ac:spMk id="5" creationId="{9D70950D-9F60-2F45-A01F-613734F19C4A}"/>
          </ac:spMkLst>
        </pc:spChg>
      </pc:sldChg>
      <pc:sldChg chg="addSp modSp add">
        <pc:chgData name="Kun Suo" userId="41c30799-3a2b-4880-86a3-8488be07954a" providerId="ADAL" clId="{C57E656F-6042-D842-A13B-C64131AE82CC}" dt="2019-11-27T17:13:00.761" v="3049" actId="1076"/>
        <pc:sldMkLst>
          <pc:docMk/>
          <pc:sldMk cId="2930937905" sldId="480"/>
        </pc:sldMkLst>
        <pc:spChg chg="mod">
          <ac:chgData name="Kun Suo" userId="41c30799-3a2b-4880-86a3-8488be07954a" providerId="ADAL" clId="{C57E656F-6042-D842-A13B-C64131AE82CC}" dt="2019-11-27T17:10:56.065" v="3032"/>
          <ac:spMkLst>
            <pc:docMk/>
            <pc:sldMk cId="2930937905" sldId="480"/>
            <ac:spMk id="2" creationId="{9922E066-A64F-EE4C-A26A-930C0953768D}"/>
          </ac:spMkLst>
        </pc:spChg>
        <pc:spChg chg="mod">
          <ac:chgData name="Kun Suo" userId="41c30799-3a2b-4880-86a3-8488be07954a" providerId="ADAL" clId="{C57E656F-6042-D842-A13B-C64131AE82CC}" dt="2019-11-27T17:12:49.968" v="3044" actId="27636"/>
          <ac:spMkLst>
            <pc:docMk/>
            <pc:sldMk cId="2930937905" sldId="480"/>
            <ac:spMk id="5" creationId="{81BEFD5F-EED3-C244-898A-CB3800ABC0E7}"/>
          </ac:spMkLst>
        </pc:spChg>
        <pc:picChg chg="add mod">
          <ac:chgData name="Kun Suo" userId="41c30799-3a2b-4880-86a3-8488be07954a" providerId="ADAL" clId="{C57E656F-6042-D842-A13B-C64131AE82CC}" dt="2019-11-27T17:13:00.761" v="3049" actId="1076"/>
          <ac:picMkLst>
            <pc:docMk/>
            <pc:sldMk cId="2930937905" sldId="480"/>
            <ac:picMk id="6" creationId="{72E929CB-30E8-C846-9DB6-58E90EE4FB98}"/>
          </ac:picMkLst>
        </pc:picChg>
        <pc:picChg chg="add mod">
          <ac:chgData name="Kun Suo" userId="41c30799-3a2b-4880-86a3-8488be07954a" providerId="ADAL" clId="{C57E656F-6042-D842-A13B-C64131AE82CC}" dt="2019-11-27T17:12:58.682" v="3048" actId="14100"/>
          <ac:picMkLst>
            <pc:docMk/>
            <pc:sldMk cId="2930937905" sldId="480"/>
            <ac:picMk id="7" creationId="{16B626F4-B213-2C4E-AFFD-F7E3F3919EDA}"/>
          </ac:picMkLst>
        </pc:picChg>
      </pc:sldChg>
      <pc:sldChg chg="add">
        <pc:chgData name="Kun Suo" userId="41c30799-3a2b-4880-86a3-8488be07954a" providerId="ADAL" clId="{C57E656F-6042-D842-A13B-C64131AE82CC}" dt="2019-11-27T17:15:51.611" v="3078"/>
        <pc:sldMkLst>
          <pc:docMk/>
          <pc:sldMk cId="2845325075" sldId="481"/>
        </pc:sldMkLst>
      </pc:sldChg>
      <pc:sldChg chg="add">
        <pc:chgData name="Kun Suo" userId="41c30799-3a2b-4880-86a3-8488be07954a" providerId="ADAL" clId="{C57E656F-6042-D842-A13B-C64131AE82CC}" dt="2019-11-27T17:15:51.611" v="3078"/>
        <pc:sldMkLst>
          <pc:docMk/>
          <pc:sldMk cId="1153463340" sldId="516"/>
        </pc:sldMkLst>
      </pc:sldChg>
      <pc:sldChg chg="add">
        <pc:chgData name="Kun Suo" userId="41c30799-3a2b-4880-86a3-8488be07954a" providerId="ADAL" clId="{C57E656F-6042-D842-A13B-C64131AE82CC}" dt="2019-11-27T17:15:51.611" v="3078"/>
        <pc:sldMkLst>
          <pc:docMk/>
          <pc:sldMk cId="3637081917" sldId="518"/>
        </pc:sldMkLst>
      </pc:sldChg>
      <pc:sldChg chg="add">
        <pc:chgData name="Kun Suo" userId="41c30799-3a2b-4880-86a3-8488be07954a" providerId="ADAL" clId="{C57E656F-6042-D842-A13B-C64131AE82CC}" dt="2019-11-27T17:15:51.611" v="3078"/>
        <pc:sldMkLst>
          <pc:docMk/>
          <pc:sldMk cId="2543102362" sldId="519"/>
        </pc:sldMkLst>
      </pc:sldChg>
      <pc:sldChg chg="add">
        <pc:chgData name="Kun Suo" userId="41c30799-3a2b-4880-86a3-8488be07954a" providerId="ADAL" clId="{C57E656F-6042-D842-A13B-C64131AE82CC}" dt="2019-11-27T17:15:51.611" v="3078"/>
        <pc:sldMkLst>
          <pc:docMk/>
          <pc:sldMk cId="3229864958" sldId="520"/>
        </pc:sldMkLst>
      </pc:sldChg>
      <pc:sldChg chg="add">
        <pc:chgData name="Kun Suo" userId="41c30799-3a2b-4880-86a3-8488be07954a" providerId="ADAL" clId="{C57E656F-6042-D842-A13B-C64131AE82CC}" dt="2019-11-27T17:15:51.611" v="3078"/>
        <pc:sldMkLst>
          <pc:docMk/>
          <pc:sldMk cId="3154465847" sldId="525"/>
        </pc:sldMkLst>
      </pc:sldChg>
      <pc:sldChg chg="modSp add">
        <pc:chgData name="Kun Suo" userId="41c30799-3a2b-4880-86a3-8488be07954a" providerId="ADAL" clId="{C57E656F-6042-D842-A13B-C64131AE82CC}" dt="2019-11-27T17:21:36.176" v="3282" actId="20577"/>
        <pc:sldMkLst>
          <pc:docMk/>
          <pc:sldMk cId="4130041695" sldId="526"/>
        </pc:sldMkLst>
        <pc:spChg chg="mod">
          <ac:chgData name="Kun Suo" userId="41c30799-3a2b-4880-86a3-8488be07954a" providerId="ADAL" clId="{C57E656F-6042-D842-A13B-C64131AE82CC}" dt="2019-11-27T17:21:36.176" v="3282" actId="20577"/>
          <ac:spMkLst>
            <pc:docMk/>
            <pc:sldMk cId="4130041695" sldId="526"/>
            <ac:spMk id="2" creationId="{730E40CF-E237-4E40-82D0-9118FF13B96F}"/>
          </ac:spMkLst>
        </pc:spChg>
      </pc:sldChg>
    </pc:docChg>
  </pc:docChgLst>
  <pc:docChgLst>
    <pc:chgData name="Kun Suo" userId="41c30799-3a2b-4880-86a3-8488be07954a" providerId="ADAL" clId="{191B24C1-C58E-5744-86FB-DFD5E9474FAC}"/>
    <pc:docChg chg="custSel addSld delSld modSld modMainMaster">
      <pc:chgData name="Kun Suo" userId="41c30799-3a2b-4880-86a3-8488be07954a" providerId="ADAL" clId="{191B24C1-C58E-5744-86FB-DFD5E9474FAC}" dt="2019-11-26T15:32:17.418" v="51" actId="27636"/>
      <pc:docMkLst>
        <pc:docMk/>
      </pc:docMkLst>
      <pc:sldChg chg="modSp">
        <pc:chgData name="Kun Suo" userId="41c30799-3a2b-4880-86a3-8488be07954a" providerId="ADAL" clId="{191B24C1-C58E-5744-86FB-DFD5E9474FAC}" dt="2019-11-26T15:30:50.742" v="17" actId="20577"/>
        <pc:sldMkLst>
          <pc:docMk/>
          <pc:sldMk cId="0" sldId="256"/>
        </pc:sldMkLst>
        <pc:spChg chg="mod">
          <ac:chgData name="Kun Suo" userId="41c30799-3a2b-4880-86a3-8488be07954a" providerId="ADAL" clId="{191B24C1-C58E-5744-86FB-DFD5E9474FAC}" dt="2019-11-26T15:30:50.742" v="17" actId="20577"/>
          <ac:spMkLst>
            <pc:docMk/>
            <pc:sldMk cId="0" sldId="256"/>
            <ac:spMk id="2" creationId="{00000000-0000-0000-0000-000000000000}"/>
          </ac:spMkLst>
        </pc:spChg>
        <pc:spChg chg="mod">
          <ac:chgData name="Kun Suo" userId="41c30799-3a2b-4880-86a3-8488be07954a" providerId="ADAL" clId="{191B24C1-C58E-5744-86FB-DFD5E9474FAC}" dt="2019-11-26T15:27:20.112" v="7" actId="14100"/>
          <ac:spMkLst>
            <pc:docMk/>
            <pc:sldMk cId="0" sldId="256"/>
            <ac:spMk id="7" creationId="{4CF56BA7-5B0F-7943-8D6B-FE6D7FC64CB8}"/>
          </ac:spMkLst>
        </pc:spChg>
      </pc:sldChg>
      <pc:sldChg chg="delSp modSp">
        <pc:chgData name="Kun Suo" userId="41c30799-3a2b-4880-86a3-8488be07954a" providerId="ADAL" clId="{191B24C1-C58E-5744-86FB-DFD5E9474FAC}" dt="2019-11-26T15:31:15.560" v="34" actId="20577"/>
        <pc:sldMkLst>
          <pc:docMk/>
          <pc:sldMk cId="2310351437" sldId="454"/>
        </pc:sldMkLst>
        <pc:spChg chg="mod">
          <ac:chgData name="Kun Suo" userId="41c30799-3a2b-4880-86a3-8488be07954a" providerId="ADAL" clId="{191B24C1-C58E-5744-86FB-DFD5E9474FAC}" dt="2019-11-26T15:31:01.277" v="24" actId="20577"/>
          <ac:spMkLst>
            <pc:docMk/>
            <pc:sldMk cId="2310351437" sldId="454"/>
            <ac:spMk id="2" creationId="{730E40CF-E237-4E40-82D0-9118FF13B96F}"/>
          </ac:spMkLst>
        </pc:spChg>
        <pc:spChg chg="del">
          <ac:chgData name="Kun Suo" userId="41c30799-3a2b-4880-86a3-8488be07954a" providerId="ADAL" clId="{191B24C1-C58E-5744-86FB-DFD5E9474FAC}" dt="2019-11-26T15:26:58.629" v="4"/>
          <ac:spMkLst>
            <pc:docMk/>
            <pc:sldMk cId="2310351437" sldId="454"/>
            <ac:spMk id="4" creationId="{EEF301FD-83D1-6A4B-A15D-8FE496C5E981}"/>
          </ac:spMkLst>
        </pc:spChg>
        <pc:spChg chg="mod">
          <ac:chgData name="Kun Suo" userId="41c30799-3a2b-4880-86a3-8488be07954a" providerId="ADAL" clId="{191B24C1-C58E-5744-86FB-DFD5E9474FAC}" dt="2019-11-26T15:26:13.306" v="0"/>
          <ac:spMkLst>
            <pc:docMk/>
            <pc:sldMk cId="2310351437" sldId="454"/>
            <ac:spMk id="5" creationId="{FBD8231A-1571-5C47-AAA5-9276778EE8D3}"/>
          </ac:spMkLst>
        </pc:spChg>
        <pc:spChg chg="mod">
          <ac:chgData name="Kun Suo" userId="41c30799-3a2b-4880-86a3-8488be07954a" providerId="ADAL" clId="{191B24C1-C58E-5744-86FB-DFD5E9474FAC}" dt="2019-11-26T15:31:15.560" v="34" actId="20577"/>
          <ac:spMkLst>
            <pc:docMk/>
            <pc:sldMk cId="2310351437" sldId="454"/>
            <ac:spMk id="6" creationId="{956C6534-DDD5-6447-95A6-35CE5274C440}"/>
          </ac:spMkLst>
        </pc:spChg>
      </pc:sldChg>
      <pc:sldChg chg="delSp modSp">
        <pc:chgData name="Kun Suo" userId="41c30799-3a2b-4880-86a3-8488be07954a" providerId="ADAL" clId="{191B24C1-C58E-5744-86FB-DFD5E9474FAC}" dt="2019-11-26T15:32:17.418" v="51" actId="27636"/>
        <pc:sldMkLst>
          <pc:docMk/>
          <pc:sldMk cId="2124369641" sldId="455"/>
        </pc:sldMkLst>
        <pc:spChg chg="mod">
          <ac:chgData name="Kun Suo" userId="41c30799-3a2b-4880-86a3-8488be07954a" providerId="ADAL" clId="{191B24C1-C58E-5744-86FB-DFD5E9474FAC}" dt="2019-11-26T15:31:29.189" v="35"/>
          <ac:spMkLst>
            <pc:docMk/>
            <pc:sldMk cId="2124369641" sldId="455"/>
            <ac:spMk id="2" creationId="{FFC2855A-DEE2-0D40-A6B6-D55DE7EB2980}"/>
          </ac:spMkLst>
        </pc:spChg>
        <pc:spChg chg="del">
          <ac:chgData name="Kun Suo" userId="41c30799-3a2b-4880-86a3-8488be07954a" providerId="ADAL" clId="{191B24C1-C58E-5744-86FB-DFD5E9474FAC}" dt="2019-11-26T15:26:29.265" v="1" actId="478"/>
          <ac:spMkLst>
            <pc:docMk/>
            <pc:sldMk cId="2124369641" sldId="455"/>
            <ac:spMk id="4" creationId="{F044DC4E-DC78-284A-8F61-29F8EBB49D01}"/>
          </ac:spMkLst>
        </pc:spChg>
        <pc:spChg chg="mod">
          <ac:chgData name="Kun Suo" userId="41c30799-3a2b-4880-86a3-8488be07954a" providerId="ADAL" clId="{191B24C1-C58E-5744-86FB-DFD5E9474FAC}" dt="2019-11-26T15:26:13.306" v="0"/>
          <ac:spMkLst>
            <pc:docMk/>
            <pc:sldMk cId="2124369641" sldId="455"/>
            <ac:spMk id="5" creationId="{935F4400-BB90-C94A-8A70-8CAFB251A87C}"/>
          </ac:spMkLst>
        </pc:spChg>
        <pc:spChg chg="mod">
          <ac:chgData name="Kun Suo" userId="41c30799-3a2b-4880-86a3-8488be07954a" providerId="ADAL" clId="{191B24C1-C58E-5744-86FB-DFD5E9474FAC}" dt="2019-11-26T15:32:17.418" v="51" actId="27636"/>
          <ac:spMkLst>
            <pc:docMk/>
            <pc:sldMk cId="2124369641" sldId="455"/>
            <ac:spMk id="6" creationId="{84ACBAF7-8B38-FB46-A0A9-659634E70926}"/>
          </ac:spMkLst>
        </pc:spChg>
      </pc:sldChg>
      <pc:sldChg chg="add del">
        <pc:chgData name="Kun Suo" userId="41c30799-3a2b-4880-86a3-8488be07954a" providerId="ADAL" clId="{191B24C1-C58E-5744-86FB-DFD5E9474FAC}" dt="2019-11-26T15:26:33.442" v="3"/>
        <pc:sldMkLst>
          <pc:docMk/>
          <pc:sldMk cId="734229605" sldId="456"/>
        </pc:sldMkLst>
      </pc:sldChg>
      <pc:sldMasterChg chg="modSp modSldLayout">
        <pc:chgData name="Kun Suo" userId="41c30799-3a2b-4880-86a3-8488be07954a" providerId="ADAL" clId="{191B24C1-C58E-5744-86FB-DFD5E9474FAC}" dt="2019-11-26T15:26:13.306" v="0"/>
        <pc:sldMasterMkLst>
          <pc:docMk/>
          <pc:sldMasterMk cId="0" sldId="2147483750"/>
        </pc:sldMasterMkLst>
        <pc:spChg chg="mod">
          <ac:chgData name="Kun Suo" userId="41c30799-3a2b-4880-86a3-8488be07954a" providerId="ADAL" clId="{191B24C1-C58E-5744-86FB-DFD5E9474FAC}" dt="2019-11-26T15:26:13.306" v="0"/>
          <ac:spMkLst>
            <pc:docMk/>
            <pc:sldMasterMk cId="0" sldId="2147483750"/>
            <ac:spMk id="23" creationId="{00000000-0000-0000-0000-000000000000}"/>
          </ac:spMkLst>
        </pc:spChg>
        <pc:sldLayoutChg chg="modSp">
          <pc:chgData name="Kun Suo" userId="41c30799-3a2b-4880-86a3-8488be07954a" providerId="ADAL" clId="{191B24C1-C58E-5744-86FB-DFD5E9474FAC}" dt="2019-11-26T15:26:13.306" v="0"/>
          <pc:sldLayoutMkLst>
            <pc:docMk/>
            <pc:sldMasterMk cId="0" sldId="2147483750"/>
            <pc:sldLayoutMk cId="0" sldId="2147483751"/>
          </pc:sldLayoutMkLst>
          <pc:spChg chg="mod">
            <ac:chgData name="Kun Suo" userId="41c30799-3a2b-4880-86a3-8488be07954a" providerId="ADAL" clId="{191B24C1-C58E-5744-86FB-DFD5E9474FAC}" dt="2019-11-26T15:26:13.306" v="0"/>
            <ac:spMkLst>
              <pc:docMk/>
              <pc:sldMasterMk cId="0" sldId="2147483750"/>
              <pc:sldLayoutMk cId="0" sldId="2147483751"/>
              <ac:spMk id="29" creationId="{00000000-0000-0000-0000-000000000000}"/>
            </ac:spMkLst>
          </pc:spChg>
        </pc:sldLayoutChg>
        <pc:sldLayoutChg chg="modSp">
          <pc:chgData name="Kun Suo" userId="41c30799-3a2b-4880-86a3-8488be07954a" providerId="ADAL" clId="{191B24C1-C58E-5744-86FB-DFD5E9474FAC}" dt="2019-11-26T15:26:13.306" v="0"/>
          <pc:sldLayoutMkLst>
            <pc:docMk/>
            <pc:sldMasterMk cId="0" sldId="2147483750"/>
            <pc:sldLayoutMk cId="0" sldId="2147483752"/>
          </pc:sldLayoutMkLst>
          <pc:spChg chg="mod">
            <ac:chgData name="Kun Suo" userId="41c30799-3a2b-4880-86a3-8488be07954a" providerId="ADAL" clId="{191B24C1-C58E-5744-86FB-DFD5E9474FAC}" dt="2019-11-26T15:26:13.306" v="0"/>
            <ac:spMkLst>
              <pc:docMk/>
              <pc:sldMasterMk cId="0" sldId="2147483750"/>
              <pc:sldLayoutMk cId="0" sldId="2147483752"/>
              <ac:spMk id="6"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sz="quarter" idx="1"/>
          </p:nvPr>
        </p:nvSpPr>
        <p:spPr>
          <a:xfrm>
            <a:off x="3848645" y="4"/>
            <a:ext cx="2944284" cy="495935"/>
          </a:xfrm>
          <a:prstGeom prst="rect">
            <a:avLst/>
          </a:prstGeom>
        </p:spPr>
        <p:txBody>
          <a:bodyPr vert="horz" lIns="94698" tIns="47348" rIns="94698" bIns="47348" rtlCol="0"/>
          <a:lstStyle>
            <a:lvl1pPr algn="r">
              <a:defRPr sz="1300"/>
            </a:lvl1pPr>
          </a:lstStyle>
          <a:p>
            <a:fld id="{623508D7-CD65-4285-B828-B369E2351DE2}" type="datetimeFigureOut">
              <a:rPr lang="en-US" smtClean="0"/>
              <a:pPr/>
              <a:t>11/27/19</a:t>
            </a:fld>
            <a:endParaRPr lang="en-US"/>
          </a:p>
        </p:txBody>
      </p:sp>
      <p:sp>
        <p:nvSpPr>
          <p:cNvPr id="4" name="Footer Placeholder 3"/>
          <p:cNvSpPr>
            <a:spLocks noGrp="1"/>
          </p:cNvSpPr>
          <p:nvPr>
            <p:ph type="ftr" sz="quarter" idx="2"/>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5" name="Slide Number Placeholder 4"/>
          <p:cNvSpPr>
            <a:spLocks noGrp="1"/>
          </p:cNvSpPr>
          <p:nvPr>
            <p:ph type="sldNum" sz="quarter" idx="3"/>
          </p:nvPr>
        </p:nvSpPr>
        <p:spPr>
          <a:xfrm>
            <a:off x="3848645" y="9421048"/>
            <a:ext cx="2944284" cy="495935"/>
          </a:xfrm>
          <a:prstGeom prst="rect">
            <a:avLst/>
          </a:prstGeom>
        </p:spPr>
        <p:txBody>
          <a:bodyPr vert="horz" lIns="94698" tIns="47348" rIns="94698" bIns="47348" rtlCol="0" anchor="b"/>
          <a:lstStyle>
            <a:lvl1pPr algn="r">
              <a:defRPr sz="1300"/>
            </a:lvl1pPr>
          </a:lstStyle>
          <a:p>
            <a:fld id="{6A854FC7-2F89-40CE-8D5B-3D90DD628EC1}" type="slidenum">
              <a:rPr lang="en-US" smtClean="0"/>
              <a:pPr/>
              <a:t>‹#›</a:t>
            </a:fld>
            <a:endParaRPr lang="en-US"/>
          </a:p>
        </p:txBody>
      </p:sp>
    </p:spTree>
    <p:extLst>
      <p:ext uri="{BB962C8B-B14F-4D97-AF65-F5344CB8AC3E}">
        <p14:creationId xmlns:p14="http://schemas.microsoft.com/office/powerpoint/2010/main" val="3274773465"/>
      </p:ext>
    </p:extLst>
  </p:cSld>
  <p:clrMap bg1="lt1" tx1="dk1" bg2="lt2" tx2="dk2" accent1="accent1" accent2="accent2" accent3="accent3" accent4="accent4" accent5="accent5" accent6="accent6" hlink="hlink" folHlink="folHlink"/>
  <p:hf hdr="0" ftr="0" dt="0"/>
</p:handoutMaster>
</file>

<file path=ppt/media/image1.jpeg>
</file>

<file path=ppt/media/image10.tiff>
</file>

<file path=ppt/media/image11.tiff>
</file>

<file path=ppt/media/image12.tiff>
</file>

<file path=ppt/media/image13.tiff>
</file>

<file path=ppt/media/image14.png>
</file>

<file path=ppt/media/image15.tiff>
</file>

<file path=ppt/media/image16.png>
</file>

<file path=ppt/media/image17.tiff>
</file>

<file path=ppt/media/image18.png>
</file>

<file path=ppt/media/image2.gif>
</file>

<file path=ppt/media/image3.tiff>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idx="1"/>
          </p:nvPr>
        </p:nvSpPr>
        <p:spPr>
          <a:xfrm>
            <a:off x="3848645" y="4"/>
            <a:ext cx="2944284" cy="495935"/>
          </a:xfrm>
          <a:prstGeom prst="rect">
            <a:avLst/>
          </a:prstGeom>
        </p:spPr>
        <p:txBody>
          <a:bodyPr vert="horz" lIns="94698" tIns="47348" rIns="94698" bIns="47348" rtlCol="0"/>
          <a:lstStyle>
            <a:lvl1pPr algn="r">
              <a:defRPr sz="1300"/>
            </a:lvl1pPr>
          </a:lstStyle>
          <a:p>
            <a:fld id="{68A3EB84-E0F6-4EF5-A6B6-15B35501A2C4}" type="datetimeFigureOut">
              <a:rPr lang="en-US" smtClean="0"/>
              <a:pPr/>
              <a:t>11/27/19</a:t>
            </a:fld>
            <a:endParaRPr lang="en-US"/>
          </a:p>
        </p:txBody>
      </p:sp>
      <p:sp>
        <p:nvSpPr>
          <p:cNvPr id="4" name="Slide Image Placeholder 3"/>
          <p:cNvSpPr>
            <a:spLocks noGrp="1" noRot="1" noChangeAspect="1"/>
          </p:cNvSpPr>
          <p:nvPr>
            <p:ph type="sldImg" idx="2"/>
          </p:nvPr>
        </p:nvSpPr>
        <p:spPr>
          <a:xfrm>
            <a:off x="917575" y="744538"/>
            <a:ext cx="4959350" cy="3719512"/>
          </a:xfrm>
          <a:prstGeom prst="rect">
            <a:avLst/>
          </a:prstGeom>
          <a:noFill/>
          <a:ln w="12700">
            <a:solidFill>
              <a:prstClr val="black"/>
            </a:solidFill>
          </a:ln>
        </p:spPr>
        <p:txBody>
          <a:bodyPr vert="horz" lIns="94698" tIns="47348" rIns="94698" bIns="47348" rtlCol="0" anchor="ctr"/>
          <a:lstStyle/>
          <a:p>
            <a:endParaRPr lang="en-US"/>
          </a:p>
        </p:txBody>
      </p:sp>
      <p:sp>
        <p:nvSpPr>
          <p:cNvPr id="5" name="Notes Placeholder 4"/>
          <p:cNvSpPr>
            <a:spLocks noGrp="1"/>
          </p:cNvSpPr>
          <p:nvPr>
            <p:ph type="body" sz="quarter" idx="3"/>
          </p:nvPr>
        </p:nvSpPr>
        <p:spPr>
          <a:xfrm>
            <a:off x="679450" y="4711385"/>
            <a:ext cx="5435600" cy="4463415"/>
          </a:xfrm>
          <a:prstGeom prst="rect">
            <a:avLst/>
          </a:prstGeom>
        </p:spPr>
        <p:txBody>
          <a:bodyPr vert="horz" lIns="94698" tIns="47348" rIns="94698" bIns="4734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7" name="Slide Number Placeholder 6"/>
          <p:cNvSpPr>
            <a:spLocks noGrp="1"/>
          </p:cNvSpPr>
          <p:nvPr>
            <p:ph type="sldNum" sz="quarter" idx="5"/>
          </p:nvPr>
        </p:nvSpPr>
        <p:spPr>
          <a:xfrm>
            <a:off x="3848645" y="9421048"/>
            <a:ext cx="2944284" cy="495935"/>
          </a:xfrm>
          <a:prstGeom prst="rect">
            <a:avLst/>
          </a:prstGeom>
        </p:spPr>
        <p:txBody>
          <a:bodyPr vert="horz" lIns="94698" tIns="47348" rIns="94698" bIns="47348" rtlCol="0" anchor="b"/>
          <a:lstStyle>
            <a:lvl1pPr algn="r">
              <a:defRPr sz="1300"/>
            </a:lvl1pPr>
          </a:lstStyle>
          <a:p>
            <a:fld id="{70A64E9A-006E-4595-84A4-B133CBD63029}" type="slidenum">
              <a:rPr lang="en-US" smtClean="0"/>
              <a:pPr/>
              <a:t>‹#›</a:t>
            </a:fld>
            <a:endParaRPr lang="en-US"/>
          </a:p>
        </p:txBody>
      </p:sp>
    </p:spTree>
    <p:extLst>
      <p:ext uri="{BB962C8B-B14F-4D97-AF65-F5344CB8AC3E}">
        <p14:creationId xmlns:p14="http://schemas.microsoft.com/office/powerpoint/2010/main" val="27833221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7575" y="744538"/>
            <a:ext cx="4959350" cy="3719512"/>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0A64E9A-006E-4595-84A4-B133CBD63029}"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dirty="0"/>
              <a:t>Click to edit Master title style</a:t>
            </a:r>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400800" y="6355080"/>
            <a:ext cx="2286000" cy="365760"/>
          </a:xfrm>
        </p:spPr>
        <p:txBody>
          <a:bodyPr/>
          <a:lstStyle>
            <a:lvl1pPr algn="ctr">
              <a:defRPr sz="1400"/>
            </a:lvl1pPr>
          </a:lstStyle>
          <a:p>
            <a:r>
              <a:rPr lang="en-US"/>
              <a:t>Parallel and Distributed Computation</a:t>
            </a:r>
            <a:endParaRPr lang="en-US" dirty="0"/>
          </a:p>
        </p:txBody>
      </p:sp>
      <p:sp>
        <p:nvSpPr>
          <p:cNvPr id="17" name="Footer Placeholder 16"/>
          <p:cNvSpPr>
            <a:spLocks noGrp="1"/>
          </p:cNvSpPr>
          <p:nvPr>
            <p:ph type="ftr" sz="quarter" idx="11"/>
          </p:nvPr>
        </p:nvSpPr>
        <p:spPr>
          <a:xfrm>
            <a:off x="2898648" y="6355080"/>
            <a:ext cx="3474720" cy="365760"/>
          </a:xfrm>
        </p:spPr>
        <p:txBody>
          <a:bodyPr/>
          <a:lstStyle/>
          <a:p>
            <a:endParaRPr lang="en-US" dirty="0"/>
          </a:p>
        </p:txBody>
      </p:sp>
      <p:sp>
        <p:nvSpPr>
          <p:cNvPr id="29" name="Slide Number Placeholder 28"/>
          <p:cNvSpPr>
            <a:spLocks noGrp="1"/>
          </p:cNvSpPr>
          <p:nvPr>
            <p:ph type="sldNum" sz="quarter" idx="12"/>
          </p:nvPr>
        </p:nvSpPr>
        <p:spPr>
          <a:xfrm>
            <a:off x="1216152" y="6355080"/>
            <a:ext cx="1219200" cy="365760"/>
          </a:xfrm>
        </p:spPr>
        <p:txBody>
          <a:bodyPr/>
          <a:lstStyle>
            <a:lvl1pPr algn="ctr">
              <a:defRPr/>
            </a:lvl1pPr>
          </a:lstStyle>
          <a:p>
            <a:r>
              <a:rPr lang="en-US" dirty="0"/>
              <a:t>CS 7172</a:t>
            </a:r>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a:xfrm>
            <a:off x="6400800" y="6355080"/>
            <a:ext cx="2286000" cy="365760"/>
          </a:xfrm>
        </p:spPr>
        <p:txBody>
          <a:bodyPr/>
          <a:lstStyle>
            <a:lvl1pPr>
              <a:defRPr sz="1400"/>
            </a:lvl1pPr>
          </a:lstStyle>
          <a:p>
            <a:r>
              <a:rPr lang="en-US"/>
              <a:t>Parallel and Distributed Computation</a:t>
            </a:r>
          </a:p>
        </p:txBody>
      </p:sp>
      <p:sp>
        <p:nvSpPr>
          <p:cNvPr id="29" name="Slide Number Placeholder 28"/>
          <p:cNvSpPr>
            <a:spLocks noGrp="1"/>
          </p:cNvSpPr>
          <p:nvPr>
            <p:ph type="sldNum" sz="quarter" idx="12"/>
          </p:nvPr>
        </p:nvSpPr>
        <p:spPr>
          <a:xfrm>
            <a:off x="1216152" y="6355080"/>
            <a:ext cx="1219200" cy="365760"/>
          </a:xfrm>
        </p:spPr>
        <p:txBody>
          <a:bodyPr/>
          <a:lstStyle/>
          <a:p>
            <a:fld id="{B6F15528-21DE-4FAA-801E-634DDDAF4B2B}"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90600"/>
          </a:xfrm>
        </p:spPr>
        <p:txBody>
          <a:bodyPr>
            <a:normAutofit/>
          </a:bodyPr>
          <a:lstStyle>
            <a:lvl1pPr>
              <a:defRPr sz="4000" b="1" cap="none" spc="0" baseline="0">
                <a:ln w="17780" cmpd="sng">
                  <a:noFill/>
                  <a:prstDash val="solid"/>
                  <a:miter lim="800000"/>
                </a:ln>
                <a:solidFill>
                  <a:schemeClr val="accent2"/>
                </a:solidFill>
                <a:effectLst/>
              </a:defRPr>
            </a:lvl1pPr>
          </a:lstStyle>
          <a:p>
            <a:r>
              <a:rPr kumimoji="0" lang="en-US" dirty="0"/>
              <a:t>Click to edit Master title style</a:t>
            </a:r>
          </a:p>
        </p:txBody>
      </p:sp>
      <p:sp>
        <p:nvSpPr>
          <p:cNvPr id="4" name="Date Placeholder 3"/>
          <p:cNvSpPr>
            <a:spLocks noGrp="1"/>
          </p:cNvSpPr>
          <p:nvPr>
            <p:ph type="dt" sz="half" idx="10"/>
          </p:nvPr>
        </p:nvSpPr>
        <p:spPr>
          <a:xfrm>
            <a:off x="5410200" y="6356350"/>
            <a:ext cx="3279648" cy="365760"/>
          </a:xfrm>
        </p:spPr>
        <p:txBody>
          <a:bodyPr/>
          <a:lstStyle>
            <a:lvl1pPr algn="ctr">
              <a:defRPr/>
            </a:lvl1pPr>
          </a:lstStyle>
          <a:p>
            <a:r>
              <a:rPr lang="en-US"/>
              <a:t>Parallel and Distributed Computation</a:t>
            </a:r>
            <a:endParaRPr lang="en-US" dirty="0"/>
          </a:p>
        </p:txBody>
      </p:sp>
      <p:sp>
        <p:nvSpPr>
          <p:cNvPr id="5" name="Footer Placeholder 4"/>
          <p:cNvSpPr>
            <a:spLocks noGrp="1"/>
          </p:cNvSpPr>
          <p:nvPr>
            <p:ph type="ftr" sz="quarter" idx="11"/>
          </p:nvPr>
        </p:nvSpPr>
        <p:spPr>
          <a:xfrm>
            <a:off x="2438400" y="6356350"/>
            <a:ext cx="3505200" cy="365760"/>
          </a:xfrm>
        </p:spPr>
        <p:txBody>
          <a:bodyPr/>
          <a:lstStyle/>
          <a:p>
            <a:endParaRPr lang="en-US" dirty="0"/>
          </a:p>
        </p:txBody>
      </p:sp>
      <p:sp>
        <p:nvSpPr>
          <p:cNvPr id="6" name="Slide Number Placeholder 5"/>
          <p:cNvSpPr>
            <a:spLocks noGrp="1"/>
          </p:cNvSpPr>
          <p:nvPr>
            <p:ph type="sldNum" sz="quarter" idx="12"/>
          </p:nvPr>
        </p:nvSpPr>
        <p:spPr/>
        <p:txBody>
          <a:bodyPr/>
          <a:lstStyle>
            <a:lvl1pPr algn="ctr">
              <a:defRPr/>
            </a:lvl1pPr>
          </a:lstStyle>
          <a:p>
            <a:r>
              <a:rPr lang="en-US" dirty="0"/>
              <a:t>CS 7172</a:t>
            </a:r>
          </a:p>
        </p:txBody>
      </p:sp>
      <p:sp>
        <p:nvSpPr>
          <p:cNvPr id="8" name="Content Placeholder 7"/>
          <p:cNvSpPr>
            <a:spLocks noGrp="1"/>
          </p:cNvSpPr>
          <p:nvPr>
            <p:ph sz="quarter" idx="1"/>
          </p:nvPr>
        </p:nvSpPr>
        <p:spPr>
          <a:xfrm>
            <a:off x="457200" y="1219200"/>
            <a:ext cx="8229600" cy="4937760"/>
          </a:xfrm>
        </p:spPr>
        <p:txBody>
          <a:bodyPr/>
          <a:lstStyle>
            <a:lvl1pPr>
              <a:lnSpc>
                <a:spcPct val="125000"/>
              </a:lnSpc>
              <a:buSzPct val="100000"/>
              <a:buFont typeface="Arial" pitchFamily="34" charset="0"/>
              <a:buChar char="•"/>
              <a:defRPr sz="3200" baseline="0"/>
            </a:lvl1pPr>
            <a:lvl2pPr>
              <a:lnSpc>
                <a:spcPct val="125000"/>
              </a:lnSpc>
              <a:buSzPct val="65000"/>
              <a:buFont typeface="Courier New" pitchFamily="49" charset="0"/>
              <a:buChar char="o"/>
              <a:defRPr sz="2400" baseline="0"/>
            </a:lvl2pPr>
            <a:lvl3pPr>
              <a:lnSpc>
                <a:spcPct val="125000"/>
              </a:lnSpc>
              <a:defRPr/>
            </a:lvl3pPr>
            <a:lvl4pPr>
              <a:lnSpc>
                <a:spcPct val="125000"/>
              </a:lnSpc>
              <a:defRPr/>
            </a:lvl4pPr>
            <a:lvl5pPr>
              <a:lnSpc>
                <a:spcPct val="125000"/>
              </a:lnSpc>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632199" y="1216152"/>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1"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8201"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r>
              <a:rPr lang="en-US"/>
              <a:t>Parallel and Distributed Computation</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dirty="0"/>
              <a:t>Click to edit Master title style</a:t>
            </a:r>
          </a:p>
        </p:txBody>
      </p:sp>
      <p:sp>
        <p:nvSpPr>
          <p:cNvPr id="3" name="Date Placeholder 2"/>
          <p:cNvSpPr>
            <a:spLocks noGrp="1"/>
          </p:cNvSpPr>
          <p:nvPr>
            <p:ph type="dt" sz="half" idx="10"/>
          </p:nvPr>
        </p:nvSpPr>
        <p:spPr/>
        <p:txBody>
          <a:bodyPr/>
          <a:lstStyle/>
          <a:p>
            <a:r>
              <a:rPr lang="en-US"/>
              <a:t>Parallel and Distributed Computation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Parallel and Distributed Computation</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pic>
        <p:nvPicPr>
          <p:cNvPr id="7" name="Picture 3" descr="C:\Documents and Settings\Jia Rao\Desktop\wsu.gif"/>
          <p:cNvPicPr>
            <a:picLocks noChangeAspect="1" noChangeArrowheads="1"/>
          </p:cNvPicPr>
          <p:nvPr userDrawn="1"/>
        </p:nvPicPr>
        <p:blipFill>
          <a:blip r:embed="rId2" cstate="print"/>
          <a:stretch>
            <a:fillRect/>
          </a:stretch>
        </p:blipFill>
        <p:spPr bwMode="auto">
          <a:xfrm>
            <a:off x="7924800" y="5181600"/>
            <a:ext cx="1143000" cy="11430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6324600" y="1219201"/>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dirty="0"/>
              <a:t>Click to edit Master title style</a:t>
            </a:r>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r>
              <a:rPr lang="en-US"/>
              <a:t>Parallel and Distributed Computation</a:t>
            </a:r>
            <a:endParaRPr lang="en-US" dirty="0"/>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ctr" eaLnBrk="1" latinLnBrk="0" hangingPunct="1">
              <a:defRPr kumimoji="0" sz="1400">
                <a:solidFill>
                  <a:schemeClr val="tx2"/>
                </a:solidFill>
              </a:defRPr>
            </a:lvl1pPr>
          </a:lstStyle>
          <a:p>
            <a:endParaRPr lang="en-US" dirty="0"/>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pPr algn="ctr"/>
            <a:r>
              <a:rPr lang="en-US" dirty="0"/>
              <a:t>CS 7172</a:t>
            </a:r>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hf hdr="0" ftr="0"/>
  <p:txStyles>
    <p:titleStyle>
      <a:lvl1pPr algn="l" rtl="0" eaLnBrk="1" latinLnBrk="0" hangingPunct="1">
        <a:spcBef>
          <a:spcPct val="0"/>
        </a:spcBef>
        <a:buNone/>
        <a:defRPr kumimoji="0" sz="3200" b="1" i="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kevinsuo.github.io/" TargetMode="External"/><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hyperlink" Target="https://www.rabbitmq.com/" TargetMode="Externa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1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hyperlink" Target="https://rocketmq.apache.org/"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kevinsuo/CS3502/blob/master/msg_queue_sender.c"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github.com/kevinsuo/CS3502/blob/master/msg_queue_receiver.c"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kevinsuo/CS3502/blob/master/msg_queue_sender.c"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github.com/kevinsuo/CS3502/blob/master/msg_queue_receiver.c"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kevinsuo/CS3502/blob/master/msg_queue_sender.c"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s://github.com/kevinsuo/CS3502/blob/master/msg_queue_receiver.c"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kevinsuo/CS3502/blob/master/msg_queue_sender.c"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s://github.com/kevinsuo/CS3502/blob/master/msg_queue_receiver.c"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kevinsuo/CS3502/blob/master/msg_queue_sender.c"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s://github.com/kevinsuo/CS3502/blob/master/msg_queue_receiver.c"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kevinsuo/CS3502/blob/master/msg_queue_receiver.c" TargetMode="External"/><Relationship Id="rId2" Type="http://schemas.openxmlformats.org/officeDocument/2006/relationships/hyperlink" Target="https://github.com/kevinsuo/CS3502/blob/master/msg_queue_sender.c"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143000"/>
            <a:ext cx="7924800" cy="2590800"/>
          </a:xfrm>
        </p:spPr>
        <p:txBody>
          <a:bodyPr>
            <a:noAutofit/>
          </a:bodyPr>
          <a:lstStyle/>
          <a:p>
            <a:pPr algn="ctr"/>
            <a:r>
              <a:rPr lang="en-US" sz="3600" b="1" dirty="0">
                <a:cs typeface="Calibri" pitchFamily="34" charset="0"/>
              </a:rPr>
              <a:t>CS </a:t>
            </a:r>
            <a:r>
              <a:rPr lang="en-US" altLang="zh-CN" sz="3600" b="1" dirty="0">
                <a:cs typeface="Calibri" pitchFamily="34" charset="0"/>
              </a:rPr>
              <a:t>7172</a:t>
            </a:r>
            <a:br>
              <a:rPr lang="en-US" sz="3600" b="1" dirty="0">
                <a:cs typeface="Calibri" pitchFamily="34" charset="0"/>
              </a:rPr>
            </a:br>
            <a:r>
              <a:rPr lang="en-US" dirty="0"/>
              <a:t>Parallel and Distributed Computation</a:t>
            </a:r>
            <a:br>
              <a:rPr lang="en-US" sz="3600" b="1" dirty="0">
                <a:cs typeface="Calibri" pitchFamily="34" charset="0"/>
              </a:rPr>
            </a:br>
            <a:br>
              <a:rPr lang="en-US" sz="3600" b="1">
                <a:solidFill>
                  <a:srgbClr val="C00000"/>
                </a:solidFill>
                <a:cs typeface="Calibri" pitchFamily="34" charset="0"/>
              </a:rPr>
            </a:br>
            <a:r>
              <a:rPr lang="en-US">
                <a:solidFill>
                  <a:srgbClr val="C00000"/>
                </a:solidFill>
                <a:cs typeface="Calibri" pitchFamily="34" charset="0"/>
              </a:rPr>
              <a:t>Message Queue</a:t>
            </a:r>
            <a:endParaRPr lang="en-US" b="1" dirty="0">
              <a:solidFill>
                <a:srgbClr val="C00000"/>
              </a:solidFill>
              <a:cs typeface="Calibri" pitchFamily="34" charset="0"/>
            </a:endParaRPr>
          </a:p>
        </p:txBody>
      </p:sp>
      <p:sp>
        <p:nvSpPr>
          <p:cNvPr id="3" name="Subtitle 2"/>
          <p:cNvSpPr>
            <a:spLocks noGrp="1"/>
          </p:cNvSpPr>
          <p:nvPr>
            <p:ph type="subTitle" idx="4294967295"/>
          </p:nvPr>
        </p:nvSpPr>
        <p:spPr>
          <a:xfrm>
            <a:off x="990600" y="3886200"/>
            <a:ext cx="7086600" cy="1981200"/>
          </a:xfrm>
        </p:spPr>
        <p:txBody>
          <a:bodyPr>
            <a:noAutofit/>
          </a:bodyPr>
          <a:lstStyle/>
          <a:p>
            <a:pPr algn="ctr">
              <a:buNone/>
            </a:pPr>
            <a:endParaRPr lang="en-US" sz="2400" b="1" dirty="0">
              <a:latin typeface="Calibri" pitchFamily="34" charset="0"/>
              <a:cs typeface="Calibri" pitchFamily="34" charset="0"/>
            </a:endParaRPr>
          </a:p>
          <a:p>
            <a:pPr algn="ctr">
              <a:buNone/>
            </a:pPr>
            <a:r>
              <a:rPr lang="en-US" sz="2400" b="1" dirty="0">
                <a:latin typeface="Calibri" pitchFamily="34" charset="0"/>
                <a:cs typeface="Calibri" pitchFamily="34" charset="0"/>
              </a:rPr>
              <a:t>Kun Suo</a:t>
            </a:r>
          </a:p>
          <a:p>
            <a:pPr algn="ctr">
              <a:buNone/>
            </a:pPr>
            <a:r>
              <a:rPr lang="en-US" sz="2000" dirty="0"/>
              <a:t>Computer Science, Kennesaw State University</a:t>
            </a:r>
          </a:p>
          <a:p>
            <a:pPr algn="ctr">
              <a:buNone/>
            </a:pPr>
            <a:r>
              <a:rPr lang="en-US" sz="2000" dirty="0">
                <a:hlinkClick r:id="rId3"/>
              </a:rPr>
              <a:t>https://kevinsuo.github.io/</a:t>
            </a:r>
            <a:endParaRPr lang="en-US" sz="2000" dirty="0"/>
          </a:p>
        </p:txBody>
      </p:sp>
      <p:sp>
        <p:nvSpPr>
          <p:cNvPr id="6" name="Slide Number Placeholder 5">
            <a:extLst>
              <a:ext uri="{FF2B5EF4-FFF2-40B4-BE49-F238E27FC236}">
                <a16:creationId xmlns:a16="http://schemas.microsoft.com/office/drawing/2014/main" id="{6097F00E-7AD4-9F48-B9AC-514E3157532A}"/>
              </a:ext>
            </a:extLst>
          </p:cNvPr>
          <p:cNvSpPr>
            <a:spLocks noGrp="1"/>
          </p:cNvSpPr>
          <p:nvPr>
            <p:ph type="sldNum" sz="quarter" idx="12"/>
          </p:nvPr>
        </p:nvSpPr>
        <p:spPr/>
        <p:txBody>
          <a:bodyPr/>
          <a:lstStyle/>
          <a:p>
            <a:fld id="{B6F15528-21DE-4FAA-801E-634DDDAF4B2B}" type="slidenum">
              <a:rPr lang="en-US" smtClean="0"/>
              <a:pPr/>
              <a:t>1</a:t>
            </a:fld>
            <a:endParaRPr lang="en-US"/>
          </a:p>
        </p:txBody>
      </p:sp>
      <p:sp>
        <p:nvSpPr>
          <p:cNvPr id="7" name="Date Placeholder 6">
            <a:extLst>
              <a:ext uri="{FF2B5EF4-FFF2-40B4-BE49-F238E27FC236}">
                <a16:creationId xmlns:a16="http://schemas.microsoft.com/office/drawing/2014/main" id="{4CF56BA7-5B0F-7943-8D6B-FE6D7FC64CB8}"/>
              </a:ext>
            </a:extLst>
          </p:cNvPr>
          <p:cNvSpPr>
            <a:spLocks noGrp="1"/>
          </p:cNvSpPr>
          <p:nvPr>
            <p:ph type="dt" sz="half" idx="10"/>
          </p:nvPr>
        </p:nvSpPr>
        <p:spPr>
          <a:xfrm>
            <a:off x="5715000" y="6355080"/>
            <a:ext cx="2971800" cy="365760"/>
          </a:xfrm>
        </p:spPr>
        <p:txBody>
          <a:bodyPr/>
          <a:lstStyle/>
          <a:p>
            <a:r>
              <a:rPr lang="en-US" dirty="0"/>
              <a:t>Parallel and Distributed Computation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6E5C2-0AB2-804D-9DAD-7E5229D8B8CD}"/>
              </a:ext>
            </a:extLst>
          </p:cNvPr>
          <p:cNvSpPr>
            <a:spLocks noGrp="1"/>
          </p:cNvSpPr>
          <p:nvPr>
            <p:ph type="title"/>
          </p:nvPr>
        </p:nvSpPr>
        <p:spPr/>
        <p:txBody>
          <a:bodyPr>
            <a:normAutofit fontScale="90000"/>
          </a:bodyPr>
          <a:lstStyle/>
          <a:p>
            <a:r>
              <a:rPr lang="en-US" dirty="0"/>
              <a:t>What is Message Queue in Distributed System?</a:t>
            </a:r>
          </a:p>
        </p:txBody>
      </p:sp>
      <p:sp>
        <p:nvSpPr>
          <p:cNvPr id="3" name="Date Placeholder 2">
            <a:extLst>
              <a:ext uri="{FF2B5EF4-FFF2-40B4-BE49-F238E27FC236}">
                <a16:creationId xmlns:a16="http://schemas.microsoft.com/office/drawing/2014/main" id="{E2CFCDD4-37D9-DF48-ACA0-E1B5E543951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AF92C041-38F0-194B-B7B9-10C9684A88F0}"/>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40A474C3-F429-1041-9AB9-CD5C45B9F040}"/>
              </a:ext>
            </a:extLst>
          </p:cNvPr>
          <p:cNvSpPr>
            <a:spLocks noGrp="1"/>
          </p:cNvSpPr>
          <p:nvPr>
            <p:ph sz="quarter" idx="1"/>
          </p:nvPr>
        </p:nvSpPr>
        <p:spPr>
          <a:xfrm>
            <a:off x="457200" y="1219200"/>
            <a:ext cx="8229600" cy="2514600"/>
          </a:xfrm>
        </p:spPr>
        <p:txBody>
          <a:bodyPr>
            <a:normAutofit fontScale="85000" lnSpcReduction="10000"/>
          </a:bodyPr>
          <a:lstStyle/>
          <a:p>
            <a:r>
              <a:rPr lang="en-US" dirty="0"/>
              <a:t>Example: user use their email to register on a website</a:t>
            </a:r>
          </a:p>
          <a:p>
            <a:pPr marL="731520" lvl="1" indent="-457200">
              <a:buFont typeface="+mj-lt"/>
              <a:buAutoNum type="arabicPeriod"/>
            </a:pPr>
            <a:r>
              <a:rPr lang="en-US" dirty="0"/>
              <a:t>Check user information is valid or not. If yes, write into database; if no, return.</a:t>
            </a:r>
          </a:p>
          <a:p>
            <a:pPr marL="731520" lvl="1" indent="-457200">
              <a:buFont typeface="+mj-lt"/>
              <a:buAutoNum type="arabicPeriod"/>
            </a:pPr>
            <a:r>
              <a:rPr lang="en-US" dirty="0"/>
              <a:t>After written to database, system sends email notifications to end users</a:t>
            </a:r>
          </a:p>
          <a:p>
            <a:endParaRPr lang="en-US" dirty="0"/>
          </a:p>
        </p:txBody>
      </p:sp>
      <p:sp>
        <p:nvSpPr>
          <p:cNvPr id="6" name="Rectangle 5">
            <a:extLst>
              <a:ext uri="{FF2B5EF4-FFF2-40B4-BE49-F238E27FC236}">
                <a16:creationId xmlns:a16="http://schemas.microsoft.com/office/drawing/2014/main" id="{7F15D1D5-23B0-3541-B06F-242C6C50497E}"/>
              </a:ext>
            </a:extLst>
          </p:cNvPr>
          <p:cNvSpPr/>
          <p:nvPr/>
        </p:nvSpPr>
        <p:spPr>
          <a:xfrm>
            <a:off x="685800" y="4648200"/>
            <a:ext cx="9144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user</a:t>
            </a:r>
            <a:endParaRPr lang="en-US" dirty="0"/>
          </a:p>
        </p:txBody>
      </p:sp>
      <p:sp>
        <p:nvSpPr>
          <p:cNvPr id="7" name="Rectangle 6">
            <a:extLst>
              <a:ext uri="{FF2B5EF4-FFF2-40B4-BE49-F238E27FC236}">
                <a16:creationId xmlns:a16="http://schemas.microsoft.com/office/drawing/2014/main" id="{F015F9B4-F435-324F-A351-616029835390}"/>
              </a:ext>
            </a:extLst>
          </p:cNvPr>
          <p:cNvSpPr/>
          <p:nvPr/>
        </p:nvSpPr>
        <p:spPr>
          <a:xfrm>
            <a:off x="3124200" y="4419600"/>
            <a:ext cx="2286000" cy="990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Registration information is written to database</a:t>
            </a:r>
            <a:endParaRPr lang="en-US" dirty="0"/>
          </a:p>
        </p:txBody>
      </p:sp>
      <p:sp>
        <p:nvSpPr>
          <p:cNvPr id="8" name="Rectangle 7">
            <a:extLst>
              <a:ext uri="{FF2B5EF4-FFF2-40B4-BE49-F238E27FC236}">
                <a16:creationId xmlns:a16="http://schemas.microsoft.com/office/drawing/2014/main" id="{64207536-BC27-674B-B0DF-6AE22DAD6EE1}"/>
              </a:ext>
            </a:extLst>
          </p:cNvPr>
          <p:cNvSpPr/>
          <p:nvPr/>
        </p:nvSpPr>
        <p:spPr>
          <a:xfrm>
            <a:off x="7065790" y="4648200"/>
            <a:ext cx="14478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Email notification</a:t>
            </a:r>
            <a:endParaRPr lang="en-US" dirty="0"/>
          </a:p>
        </p:txBody>
      </p:sp>
      <p:pic>
        <p:nvPicPr>
          <p:cNvPr id="9" name="Picture 8">
            <a:extLst>
              <a:ext uri="{FF2B5EF4-FFF2-40B4-BE49-F238E27FC236}">
                <a16:creationId xmlns:a16="http://schemas.microsoft.com/office/drawing/2014/main" id="{CC0E0431-FFFE-6E42-AF05-FBB1C6EE90AD}"/>
              </a:ext>
            </a:extLst>
          </p:cNvPr>
          <p:cNvPicPr>
            <a:picLocks noChangeAspect="1"/>
          </p:cNvPicPr>
          <p:nvPr/>
        </p:nvPicPr>
        <p:blipFill>
          <a:blip r:embed="rId2"/>
          <a:stretch>
            <a:fillRect/>
          </a:stretch>
        </p:blipFill>
        <p:spPr>
          <a:xfrm>
            <a:off x="765175" y="3805292"/>
            <a:ext cx="755650" cy="755650"/>
          </a:xfrm>
          <a:prstGeom prst="rect">
            <a:avLst/>
          </a:prstGeom>
        </p:spPr>
      </p:pic>
      <p:pic>
        <p:nvPicPr>
          <p:cNvPr id="10" name="Picture 9">
            <a:extLst>
              <a:ext uri="{FF2B5EF4-FFF2-40B4-BE49-F238E27FC236}">
                <a16:creationId xmlns:a16="http://schemas.microsoft.com/office/drawing/2014/main" id="{867EDF30-4132-744D-B363-7977222137DA}"/>
              </a:ext>
            </a:extLst>
          </p:cNvPr>
          <p:cNvPicPr>
            <a:picLocks noChangeAspect="1"/>
          </p:cNvPicPr>
          <p:nvPr/>
        </p:nvPicPr>
        <p:blipFill>
          <a:blip r:embed="rId3"/>
          <a:stretch>
            <a:fillRect/>
          </a:stretch>
        </p:blipFill>
        <p:spPr>
          <a:xfrm>
            <a:off x="7472190" y="3807920"/>
            <a:ext cx="635000" cy="635000"/>
          </a:xfrm>
          <a:prstGeom prst="rect">
            <a:avLst/>
          </a:prstGeom>
        </p:spPr>
      </p:pic>
      <p:sp>
        <p:nvSpPr>
          <p:cNvPr id="11" name="Right Arrow 10">
            <a:extLst>
              <a:ext uri="{FF2B5EF4-FFF2-40B4-BE49-F238E27FC236}">
                <a16:creationId xmlns:a16="http://schemas.microsoft.com/office/drawing/2014/main" id="{859AA395-6F17-C34D-92D6-CDD11B0481AD}"/>
              </a:ext>
            </a:extLst>
          </p:cNvPr>
          <p:cNvSpPr/>
          <p:nvPr/>
        </p:nvSpPr>
        <p:spPr>
          <a:xfrm>
            <a:off x="1720004" y="464820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CFA9B920-01B4-E74E-BA21-85748D63C7C0}"/>
              </a:ext>
            </a:extLst>
          </p:cNvPr>
          <p:cNvSpPr/>
          <p:nvPr/>
        </p:nvSpPr>
        <p:spPr>
          <a:xfrm>
            <a:off x="5590295" y="4627179"/>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78509B16-96E7-CA47-AB87-36738109968D}"/>
              </a:ext>
            </a:extLst>
          </p:cNvPr>
          <p:cNvSpPr/>
          <p:nvPr/>
        </p:nvSpPr>
        <p:spPr>
          <a:xfrm rot="10800000">
            <a:off x="5590295" y="502920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60E0ACA3-A454-9948-A7A5-7479C1D5DB02}"/>
              </a:ext>
            </a:extLst>
          </p:cNvPr>
          <p:cNvSpPr/>
          <p:nvPr/>
        </p:nvSpPr>
        <p:spPr>
          <a:xfrm rot="10800000">
            <a:off x="1706157" y="503325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C280A470-8AC7-5C44-9E86-2657987D8C17}"/>
              </a:ext>
            </a:extLst>
          </p:cNvPr>
          <p:cNvSpPr txBox="1"/>
          <p:nvPr/>
        </p:nvSpPr>
        <p:spPr>
          <a:xfrm>
            <a:off x="1874344" y="4230884"/>
            <a:ext cx="896336" cy="369332"/>
          </a:xfrm>
          <a:prstGeom prst="rect">
            <a:avLst/>
          </a:prstGeom>
          <a:noFill/>
        </p:spPr>
        <p:txBody>
          <a:bodyPr wrap="none" rtlCol="0">
            <a:spAutoFit/>
          </a:bodyPr>
          <a:lstStyle/>
          <a:p>
            <a:r>
              <a:rPr lang="en-US" dirty="0"/>
              <a:t>register</a:t>
            </a:r>
          </a:p>
        </p:txBody>
      </p:sp>
    </p:spTree>
    <p:extLst>
      <p:ext uri="{BB962C8B-B14F-4D97-AF65-F5344CB8AC3E}">
        <p14:creationId xmlns:p14="http://schemas.microsoft.com/office/powerpoint/2010/main" val="1662120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6E5C2-0AB2-804D-9DAD-7E5229D8B8CD}"/>
              </a:ext>
            </a:extLst>
          </p:cNvPr>
          <p:cNvSpPr>
            <a:spLocks noGrp="1"/>
          </p:cNvSpPr>
          <p:nvPr>
            <p:ph type="title"/>
          </p:nvPr>
        </p:nvSpPr>
        <p:spPr/>
        <p:txBody>
          <a:bodyPr/>
          <a:lstStyle/>
          <a:p>
            <a:r>
              <a:rPr lang="en-US" dirty="0"/>
              <a:t>What is Message Queue?</a:t>
            </a:r>
          </a:p>
        </p:txBody>
      </p:sp>
      <p:sp>
        <p:nvSpPr>
          <p:cNvPr id="3" name="Date Placeholder 2">
            <a:extLst>
              <a:ext uri="{FF2B5EF4-FFF2-40B4-BE49-F238E27FC236}">
                <a16:creationId xmlns:a16="http://schemas.microsoft.com/office/drawing/2014/main" id="{E2CFCDD4-37D9-DF48-ACA0-E1B5E543951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AF92C041-38F0-194B-B7B9-10C9684A88F0}"/>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40A474C3-F429-1041-9AB9-CD5C45B9F040}"/>
              </a:ext>
            </a:extLst>
          </p:cNvPr>
          <p:cNvSpPr>
            <a:spLocks noGrp="1"/>
          </p:cNvSpPr>
          <p:nvPr>
            <p:ph sz="quarter" idx="1"/>
          </p:nvPr>
        </p:nvSpPr>
        <p:spPr>
          <a:xfrm>
            <a:off x="457200" y="1219200"/>
            <a:ext cx="8229600" cy="2514600"/>
          </a:xfrm>
        </p:spPr>
        <p:txBody>
          <a:bodyPr>
            <a:normAutofit fontScale="85000" lnSpcReduction="10000"/>
          </a:bodyPr>
          <a:lstStyle/>
          <a:p>
            <a:r>
              <a:rPr lang="en-US" dirty="0"/>
              <a:t>Example: user use their email to register on a website</a:t>
            </a:r>
          </a:p>
          <a:p>
            <a:pPr marL="731520" lvl="1" indent="-457200">
              <a:buFont typeface="+mj-lt"/>
              <a:buAutoNum type="arabicPeriod"/>
            </a:pPr>
            <a:r>
              <a:rPr lang="en-US" dirty="0"/>
              <a:t>Check user information is valid or not. If yes, write into database; if no, return.</a:t>
            </a:r>
          </a:p>
          <a:p>
            <a:pPr marL="731520" lvl="1" indent="-457200">
              <a:buFont typeface="+mj-lt"/>
              <a:buAutoNum type="arabicPeriod"/>
            </a:pPr>
            <a:r>
              <a:rPr lang="en-US" dirty="0"/>
              <a:t>After written to database, system sends email notifications to end users</a:t>
            </a:r>
          </a:p>
          <a:p>
            <a:endParaRPr lang="en-US" dirty="0"/>
          </a:p>
        </p:txBody>
      </p:sp>
      <p:sp>
        <p:nvSpPr>
          <p:cNvPr id="6" name="Rectangle 5">
            <a:extLst>
              <a:ext uri="{FF2B5EF4-FFF2-40B4-BE49-F238E27FC236}">
                <a16:creationId xmlns:a16="http://schemas.microsoft.com/office/drawing/2014/main" id="{7F15D1D5-23B0-3541-B06F-242C6C50497E}"/>
              </a:ext>
            </a:extLst>
          </p:cNvPr>
          <p:cNvSpPr/>
          <p:nvPr/>
        </p:nvSpPr>
        <p:spPr>
          <a:xfrm>
            <a:off x="685800" y="4648200"/>
            <a:ext cx="9144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user</a:t>
            </a:r>
            <a:endParaRPr lang="en-US" dirty="0"/>
          </a:p>
        </p:txBody>
      </p:sp>
      <p:sp>
        <p:nvSpPr>
          <p:cNvPr id="7" name="Rectangle 6">
            <a:extLst>
              <a:ext uri="{FF2B5EF4-FFF2-40B4-BE49-F238E27FC236}">
                <a16:creationId xmlns:a16="http://schemas.microsoft.com/office/drawing/2014/main" id="{F015F9B4-F435-324F-A351-616029835390}"/>
              </a:ext>
            </a:extLst>
          </p:cNvPr>
          <p:cNvSpPr/>
          <p:nvPr/>
        </p:nvSpPr>
        <p:spPr>
          <a:xfrm>
            <a:off x="3124200" y="4419600"/>
            <a:ext cx="2286000" cy="990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Registration information is written to database</a:t>
            </a:r>
            <a:endParaRPr lang="en-US" dirty="0"/>
          </a:p>
        </p:txBody>
      </p:sp>
      <p:sp>
        <p:nvSpPr>
          <p:cNvPr id="8" name="Rectangle 7">
            <a:extLst>
              <a:ext uri="{FF2B5EF4-FFF2-40B4-BE49-F238E27FC236}">
                <a16:creationId xmlns:a16="http://schemas.microsoft.com/office/drawing/2014/main" id="{64207536-BC27-674B-B0DF-6AE22DAD6EE1}"/>
              </a:ext>
            </a:extLst>
          </p:cNvPr>
          <p:cNvSpPr/>
          <p:nvPr/>
        </p:nvSpPr>
        <p:spPr>
          <a:xfrm>
            <a:off x="7065790" y="4648200"/>
            <a:ext cx="14478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Email notification</a:t>
            </a:r>
            <a:endParaRPr lang="en-US" dirty="0"/>
          </a:p>
        </p:txBody>
      </p:sp>
      <p:pic>
        <p:nvPicPr>
          <p:cNvPr id="9" name="Picture 8">
            <a:extLst>
              <a:ext uri="{FF2B5EF4-FFF2-40B4-BE49-F238E27FC236}">
                <a16:creationId xmlns:a16="http://schemas.microsoft.com/office/drawing/2014/main" id="{CC0E0431-FFFE-6E42-AF05-FBB1C6EE90AD}"/>
              </a:ext>
            </a:extLst>
          </p:cNvPr>
          <p:cNvPicPr>
            <a:picLocks noChangeAspect="1"/>
          </p:cNvPicPr>
          <p:nvPr/>
        </p:nvPicPr>
        <p:blipFill>
          <a:blip r:embed="rId2"/>
          <a:stretch>
            <a:fillRect/>
          </a:stretch>
        </p:blipFill>
        <p:spPr>
          <a:xfrm>
            <a:off x="765175" y="3805292"/>
            <a:ext cx="755650" cy="755650"/>
          </a:xfrm>
          <a:prstGeom prst="rect">
            <a:avLst/>
          </a:prstGeom>
        </p:spPr>
      </p:pic>
      <p:pic>
        <p:nvPicPr>
          <p:cNvPr id="10" name="Picture 9">
            <a:extLst>
              <a:ext uri="{FF2B5EF4-FFF2-40B4-BE49-F238E27FC236}">
                <a16:creationId xmlns:a16="http://schemas.microsoft.com/office/drawing/2014/main" id="{867EDF30-4132-744D-B363-7977222137DA}"/>
              </a:ext>
            </a:extLst>
          </p:cNvPr>
          <p:cNvPicPr>
            <a:picLocks noChangeAspect="1"/>
          </p:cNvPicPr>
          <p:nvPr/>
        </p:nvPicPr>
        <p:blipFill>
          <a:blip r:embed="rId3"/>
          <a:stretch>
            <a:fillRect/>
          </a:stretch>
        </p:blipFill>
        <p:spPr>
          <a:xfrm>
            <a:off x="7472190" y="3807920"/>
            <a:ext cx="635000" cy="635000"/>
          </a:xfrm>
          <a:prstGeom prst="rect">
            <a:avLst/>
          </a:prstGeom>
        </p:spPr>
      </p:pic>
      <p:sp>
        <p:nvSpPr>
          <p:cNvPr id="11" name="TextBox 10">
            <a:extLst>
              <a:ext uri="{FF2B5EF4-FFF2-40B4-BE49-F238E27FC236}">
                <a16:creationId xmlns:a16="http://schemas.microsoft.com/office/drawing/2014/main" id="{9B9E1D9D-52A3-4346-A0D4-91245269FC21}"/>
              </a:ext>
            </a:extLst>
          </p:cNvPr>
          <p:cNvSpPr txBox="1"/>
          <p:nvPr/>
        </p:nvSpPr>
        <p:spPr>
          <a:xfrm>
            <a:off x="3582461" y="5726668"/>
            <a:ext cx="1369477" cy="369332"/>
          </a:xfrm>
          <a:prstGeom prst="rect">
            <a:avLst/>
          </a:prstGeom>
          <a:noFill/>
        </p:spPr>
        <p:txBody>
          <a:bodyPr wrap="none" rtlCol="0">
            <a:spAutoFit/>
          </a:bodyPr>
          <a:lstStyle/>
          <a:p>
            <a:r>
              <a:rPr lang="en-US" dirty="0"/>
              <a:t>Takes 400ms</a:t>
            </a:r>
          </a:p>
        </p:txBody>
      </p:sp>
      <p:sp>
        <p:nvSpPr>
          <p:cNvPr id="12" name="TextBox 11">
            <a:extLst>
              <a:ext uri="{FF2B5EF4-FFF2-40B4-BE49-F238E27FC236}">
                <a16:creationId xmlns:a16="http://schemas.microsoft.com/office/drawing/2014/main" id="{F345B956-8607-D740-95DC-B7D5341DC1B0}"/>
              </a:ext>
            </a:extLst>
          </p:cNvPr>
          <p:cNvSpPr txBox="1"/>
          <p:nvPr/>
        </p:nvSpPr>
        <p:spPr>
          <a:xfrm>
            <a:off x="7050024" y="5726668"/>
            <a:ext cx="1369477" cy="369332"/>
          </a:xfrm>
          <a:prstGeom prst="rect">
            <a:avLst/>
          </a:prstGeom>
          <a:noFill/>
        </p:spPr>
        <p:txBody>
          <a:bodyPr wrap="none" rtlCol="0">
            <a:spAutoFit/>
          </a:bodyPr>
          <a:lstStyle/>
          <a:p>
            <a:r>
              <a:rPr lang="en-US" dirty="0"/>
              <a:t>Takes 600ms</a:t>
            </a:r>
          </a:p>
        </p:txBody>
      </p:sp>
      <p:sp>
        <p:nvSpPr>
          <p:cNvPr id="13" name="Right Arrow 12">
            <a:extLst>
              <a:ext uri="{FF2B5EF4-FFF2-40B4-BE49-F238E27FC236}">
                <a16:creationId xmlns:a16="http://schemas.microsoft.com/office/drawing/2014/main" id="{1B9F8994-7033-DF40-AB51-03F8DF0797D4}"/>
              </a:ext>
            </a:extLst>
          </p:cNvPr>
          <p:cNvSpPr/>
          <p:nvPr/>
        </p:nvSpPr>
        <p:spPr>
          <a:xfrm>
            <a:off x="1720004" y="464820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D6187EF3-1B93-CC45-A024-6AE9FFD12095}"/>
              </a:ext>
            </a:extLst>
          </p:cNvPr>
          <p:cNvSpPr/>
          <p:nvPr/>
        </p:nvSpPr>
        <p:spPr>
          <a:xfrm>
            <a:off x="5590295" y="4627179"/>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a:extLst>
              <a:ext uri="{FF2B5EF4-FFF2-40B4-BE49-F238E27FC236}">
                <a16:creationId xmlns:a16="http://schemas.microsoft.com/office/drawing/2014/main" id="{29B90AA6-9C82-514C-8C44-F77F5FD4E720}"/>
              </a:ext>
            </a:extLst>
          </p:cNvPr>
          <p:cNvSpPr/>
          <p:nvPr/>
        </p:nvSpPr>
        <p:spPr>
          <a:xfrm rot="10800000">
            <a:off x="5590295" y="502920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7456A352-B253-D643-965A-2883F66DC306}"/>
              </a:ext>
            </a:extLst>
          </p:cNvPr>
          <p:cNvSpPr/>
          <p:nvPr/>
        </p:nvSpPr>
        <p:spPr>
          <a:xfrm rot="10800000">
            <a:off x="1706157" y="5033250"/>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A6DBB323-CCEE-0C42-AEFD-D76BB8668B5D}"/>
              </a:ext>
            </a:extLst>
          </p:cNvPr>
          <p:cNvSpPr txBox="1"/>
          <p:nvPr/>
        </p:nvSpPr>
        <p:spPr>
          <a:xfrm>
            <a:off x="1874344" y="4230884"/>
            <a:ext cx="896336" cy="369332"/>
          </a:xfrm>
          <a:prstGeom prst="rect">
            <a:avLst/>
          </a:prstGeom>
          <a:noFill/>
        </p:spPr>
        <p:txBody>
          <a:bodyPr wrap="none" rtlCol="0">
            <a:spAutoFit/>
          </a:bodyPr>
          <a:lstStyle/>
          <a:p>
            <a:r>
              <a:rPr lang="en-US" dirty="0"/>
              <a:t>register</a:t>
            </a:r>
          </a:p>
        </p:txBody>
      </p:sp>
      <p:sp>
        <p:nvSpPr>
          <p:cNvPr id="18" name="Rounded Rectangular Callout 17">
            <a:extLst>
              <a:ext uri="{FF2B5EF4-FFF2-40B4-BE49-F238E27FC236}">
                <a16:creationId xmlns:a16="http://schemas.microsoft.com/office/drawing/2014/main" id="{77BA9377-0B4F-C54B-976B-35B6CDF39236}"/>
              </a:ext>
            </a:extLst>
          </p:cNvPr>
          <p:cNvSpPr/>
          <p:nvPr/>
        </p:nvSpPr>
        <p:spPr>
          <a:xfrm>
            <a:off x="1134656" y="5638800"/>
            <a:ext cx="1143000" cy="533400"/>
          </a:xfrm>
          <a:prstGeom prst="wedgeRoundRectCallout">
            <a:avLst>
              <a:gd name="adj1" fmla="val 51811"/>
              <a:gd name="adj2" fmla="val -118781"/>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Takes 1000ms</a:t>
            </a:r>
          </a:p>
        </p:txBody>
      </p:sp>
      <p:sp>
        <p:nvSpPr>
          <p:cNvPr id="19" name="Oval 18">
            <a:extLst>
              <a:ext uri="{FF2B5EF4-FFF2-40B4-BE49-F238E27FC236}">
                <a16:creationId xmlns:a16="http://schemas.microsoft.com/office/drawing/2014/main" id="{43837DFB-607B-BF4C-A243-6DE12FFF1EA4}"/>
              </a:ext>
            </a:extLst>
          </p:cNvPr>
          <p:cNvSpPr/>
          <p:nvPr/>
        </p:nvSpPr>
        <p:spPr>
          <a:xfrm>
            <a:off x="1874345" y="3918466"/>
            <a:ext cx="896336" cy="1764268"/>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FEDA237C-2229-4E41-9230-B3FD128EF281}"/>
              </a:ext>
            </a:extLst>
          </p:cNvPr>
          <p:cNvSpPr/>
          <p:nvPr/>
        </p:nvSpPr>
        <p:spPr>
          <a:xfrm>
            <a:off x="5853541" y="3962400"/>
            <a:ext cx="896336" cy="1764268"/>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E0FDF49-1B96-D247-ADBF-3F8B3E079912}"/>
              </a:ext>
            </a:extLst>
          </p:cNvPr>
          <p:cNvSpPr txBox="1"/>
          <p:nvPr/>
        </p:nvSpPr>
        <p:spPr>
          <a:xfrm>
            <a:off x="2770680" y="3446381"/>
            <a:ext cx="2105170" cy="646331"/>
          </a:xfrm>
          <a:prstGeom prst="rect">
            <a:avLst/>
          </a:prstGeom>
          <a:noFill/>
        </p:spPr>
        <p:txBody>
          <a:bodyPr wrap="square" rtlCol="0">
            <a:spAutoFit/>
          </a:bodyPr>
          <a:lstStyle/>
          <a:p>
            <a:r>
              <a:rPr lang="en-US" dirty="0">
                <a:solidFill>
                  <a:schemeClr val="accent2"/>
                </a:solidFill>
              </a:rPr>
              <a:t>Synchronized communication</a:t>
            </a:r>
          </a:p>
        </p:txBody>
      </p:sp>
    </p:spTree>
    <p:extLst>
      <p:ext uri="{BB962C8B-B14F-4D97-AF65-F5344CB8AC3E}">
        <p14:creationId xmlns:p14="http://schemas.microsoft.com/office/powerpoint/2010/main" val="10260688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7A60C-63FD-2B49-B137-4CB3FDF8BC47}"/>
              </a:ext>
            </a:extLst>
          </p:cNvPr>
          <p:cNvSpPr>
            <a:spLocks noGrp="1"/>
          </p:cNvSpPr>
          <p:nvPr>
            <p:ph type="title"/>
          </p:nvPr>
        </p:nvSpPr>
        <p:spPr/>
        <p:txBody>
          <a:bodyPr/>
          <a:lstStyle/>
          <a:p>
            <a:r>
              <a:rPr lang="en-US" dirty="0"/>
              <a:t>What is Message Queue?</a:t>
            </a:r>
          </a:p>
        </p:txBody>
      </p:sp>
      <p:sp>
        <p:nvSpPr>
          <p:cNvPr id="3" name="Date Placeholder 2">
            <a:extLst>
              <a:ext uri="{FF2B5EF4-FFF2-40B4-BE49-F238E27FC236}">
                <a16:creationId xmlns:a16="http://schemas.microsoft.com/office/drawing/2014/main" id="{BEC5AF57-3538-DE4C-BE2C-AE02C06A37F2}"/>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704072C-9431-DC4D-B6BD-E142051805C9}"/>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A863B417-4181-2B4E-A388-CC2C51ED82B1}"/>
              </a:ext>
            </a:extLst>
          </p:cNvPr>
          <p:cNvSpPr>
            <a:spLocks noGrp="1"/>
          </p:cNvSpPr>
          <p:nvPr>
            <p:ph sz="quarter" idx="1"/>
          </p:nvPr>
        </p:nvSpPr>
        <p:spPr>
          <a:xfrm>
            <a:off x="457200" y="1219201"/>
            <a:ext cx="8229600" cy="2254250"/>
          </a:xfrm>
        </p:spPr>
        <p:txBody>
          <a:bodyPr>
            <a:normAutofit fontScale="77500" lnSpcReduction="20000"/>
          </a:bodyPr>
          <a:lstStyle/>
          <a:p>
            <a:r>
              <a:rPr lang="en-US" dirty="0"/>
              <a:t>When using message queue:</a:t>
            </a:r>
          </a:p>
          <a:p>
            <a:pPr marL="731520" lvl="1" indent="-457200">
              <a:buFont typeface="+mj-lt"/>
              <a:buAutoNum type="arabicPeriod"/>
            </a:pPr>
            <a:r>
              <a:rPr lang="en-US" dirty="0"/>
              <a:t>Check user information is valid or not. If yes, write into database; if no, return.</a:t>
            </a:r>
          </a:p>
          <a:p>
            <a:pPr marL="731520" lvl="1" indent="-457200">
              <a:buFont typeface="+mj-lt"/>
              <a:buAutoNum type="arabicPeriod"/>
            </a:pPr>
            <a:r>
              <a:rPr lang="en-US" dirty="0"/>
              <a:t>After written to database, write message to the end of message queue</a:t>
            </a:r>
          </a:p>
          <a:p>
            <a:pPr marL="731520" lvl="1" indent="-457200">
              <a:buFont typeface="+mj-lt"/>
              <a:buAutoNum type="arabicPeriod"/>
            </a:pPr>
            <a:r>
              <a:rPr lang="en-US" dirty="0"/>
              <a:t>System gets message from queue, then sends email notifications to end users</a:t>
            </a:r>
          </a:p>
          <a:p>
            <a:endParaRPr lang="en-US" dirty="0"/>
          </a:p>
        </p:txBody>
      </p:sp>
      <p:sp>
        <p:nvSpPr>
          <p:cNvPr id="6" name="Rectangle 5">
            <a:extLst>
              <a:ext uri="{FF2B5EF4-FFF2-40B4-BE49-F238E27FC236}">
                <a16:creationId xmlns:a16="http://schemas.microsoft.com/office/drawing/2014/main" id="{9F318351-C7F0-4840-AB34-FEEFA3329316}"/>
              </a:ext>
            </a:extLst>
          </p:cNvPr>
          <p:cNvSpPr/>
          <p:nvPr/>
        </p:nvSpPr>
        <p:spPr>
          <a:xfrm>
            <a:off x="243223" y="4644150"/>
            <a:ext cx="9144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user</a:t>
            </a:r>
            <a:endParaRPr lang="en-US" dirty="0"/>
          </a:p>
        </p:txBody>
      </p:sp>
      <p:sp>
        <p:nvSpPr>
          <p:cNvPr id="7" name="Rectangle 6">
            <a:extLst>
              <a:ext uri="{FF2B5EF4-FFF2-40B4-BE49-F238E27FC236}">
                <a16:creationId xmlns:a16="http://schemas.microsoft.com/office/drawing/2014/main" id="{E198FEBB-A96F-784B-B8BE-5A01DBA267E8}"/>
              </a:ext>
            </a:extLst>
          </p:cNvPr>
          <p:cNvSpPr/>
          <p:nvPr/>
        </p:nvSpPr>
        <p:spPr>
          <a:xfrm>
            <a:off x="2163358" y="4305301"/>
            <a:ext cx="1447800" cy="121919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Registration information is written to database</a:t>
            </a:r>
            <a:endParaRPr lang="en-US" dirty="0"/>
          </a:p>
        </p:txBody>
      </p:sp>
      <p:sp>
        <p:nvSpPr>
          <p:cNvPr id="8" name="Rectangle 7">
            <a:extLst>
              <a:ext uri="{FF2B5EF4-FFF2-40B4-BE49-F238E27FC236}">
                <a16:creationId xmlns:a16="http://schemas.microsoft.com/office/drawing/2014/main" id="{23B549CE-483D-5343-A6CA-F6D7109F59AA}"/>
              </a:ext>
            </a:extLst>
          </p:cNvPr>
          <p:cNvSpPr/>
          <p:nvPr/>
        </p:nvSpPr>
        <p:spPr>
          <a:xfrm>
            <a:off x="7665835" y="4644150"/>
            <a:ext cx="12954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Email notification</a:t>
            </a:r>
            <a:endParaRPr lang="en-US" dirty="0"/>
          </a:p>
        </p:txBody>
      </p:sp>
      <p:pic>
        <p:nvPicPr>
          <p:cNvPr id="9" name="Picture 8">
            <a:extLst>
              <a:ext uri="{FF2B5EF4-FFF2-40B4-BE49-F238E27FC236}">
                <a16:creationId xmlns:a16="http://schemas.microsoft.com/office/drawing/2014/main" id="{FE9D4C1E-F3AF-E44A-B897-E89902C283AF}"/>
              </a:ext>
            </a:extLst>
          </p:cNvPr>
          <p:cNvPicPr>
            <a:picLocks noChangeAspect="1"/>
          </p:cNvPicPr>
          <p:nvPr/>
        </p:nvPicPr>
        <p:blipFill>
          <a:blip r:embed="rId2"/>
          <a:stretch>
            <a:fillRect/>
          </a:stretch>
        </p:blipFill>
        <p:spPr>
          <a:xfrm>
            <a:off x="322598" y="3801242"/>
            <a:ext cx="755650" cy="755650"/>
          </a:xfrm>
          <a:prstGeom prst="rect">
            <a:avLst/>
          </a:prstGeom>
        </p:spPr>
      </p:pic>
      <p:pic>
        <p:nvPicPr>
          <p:cNvPr id="10" name="Picture 9">
            <a:extLst>
              <a:ext uri="{FF2B5EF4-FFF2-40B4-BE49-F238E27FC236}">
                <a16:creationId xmlns:a16="http://schemas.microsoft.com/office/drawing/2014/main" id="{7ACF7773-5EAE-EB47-927A-5F7E2D3E82A2}"/>
              </a:ext>
            </a:extLst>
          </p:cNvPr>
          <p:cNvPicPr>
            <a:picLocks noChangeAspect="1"/>
          </p:cNvPicPr>
          <p:nvPr/>
        </p:nvPicPr>
        <p:blipFill>
          <a:blip r:embed="rId3"/>
          <a:stretch>
            <a:fillRect/>
          </a:stretch>
        </p:blipFill>
        <p:spPr>
          <a:xfrm>
            <a:off x="7956353" y="3892345"/>
            <a:ext cx="635000" cy="635000"/>
          </a:xfrm>
          <a:prstGeom prst="rect">
            <a:avLst/>
          </a:prstGeom>
        </p:spPr>
      </p:pic>
      <p:sp>
        <p:nvSpPr>
          <p:cNvPr id="11" name="Right Arrow 10">
            <a:extLst>
              <a:ext uri="{FF2B5EF4-FFF2-40B4-BE49-F238E27FC236}">
                <a16:creationId xmlns:a16="http://schemas.microsoft.com/office/drawing/2014/main" id="{2C748595-7636-4C4B-9436-96E58548F60E}"/>
              </a:ext>
            </a:extLst>
          </p:cNvPr>
          <p:cNvSpPr/>
          <p:nvPr/>
        </p:nvSpPr>
        <p:spPr>
          <a:xfrm>
            <a:off x="1277427" y="464415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F0CA1EBF-BBA1-CB4A-9FA2-171B9A0E3E62}"/>
              </a:ext>
            </a:extLst>
          </p:cNvPr>
          <p:cNvSpPr/>
          <p:nvPr/>
        </p:nvSpPr>
        <p:spPr>
          <a:xfrm rot="10800000">
            <a:off x="1263580" y="502920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575AE3C-D4F5-3143-AA5B-C3BD045A1980}"/>
              </a:ext>
            </a:extLst>
          </p:cNvPr>
          <p:cNvSpPr/>
          <p:nvPr/>
        </p:nvSpPr>
        <p:spPr>
          <a:xfrm>
            <a:off x="4808943" y="4305301"/>
            <a:ext cx="1659109" cy="121919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810E638B-8650-3F4D-A326-6289CC8EB0F2}"/>
              </a:ext>
            </a:extLst>
          </p:cNvPr>
          <p:cNvSpPr txBox="1"/>
          <p:nvPr/>
        </p:nvSpPr>
        <p:spPr>
          <a:xfrm>
            <a:off x="1187647" y="4274818"/>
            <a:ext cx="896336" cy="369332"/>
          </a:xfrm>
          <a:prstGeom prst="rect">
            <a:avLst/>
          </a:prstGeom>
          <a:noFill/>
        </p:spPr>
        <p:txBody>
          <a:bodyPr wrap="none" rtlCol="0">
            <a:spAutoFit/>
          </a:bodyPr>
          <a:lstStyle/>
          <a:p>
            <a:r>
              <a:rPr lang="en-US" dirty="0"/>
              <a:t>register</a:t>
            </a:r>
          </a:p>
        </p:txBody>
      </p:sp>
      <p:sp>
        <p:nvSpPr>
          <p:cNvPr id="15" name="TextBox 14">
            <a:extLst>
              <a:ext uri="{FF2B5EF4-FFF2-40B4-BE49-F238E27FC236}">
                <a16:creationId xmlns:a16="http://schemas.microsoft.com/office/drawing/2014/main" id="{1E2C39CB-ECCE-454A-B1A7-EFE7F79C8171}"/>
              </a:ext>
            </a:extLst>
          </p:cNvPr>
          <p:cNvSpPr txBox="1"/>
          <p:nvPr/>
        </p:nvSpPr>
        <p:spPr>
          <a:xfrm>
            <a:off x="4808942" y="4291402"/>
            <a:ext cx="1659109" cy="369332"/>
          </a:xfrm>
          <a:prstGeom prst="rect">
            <a:avLst/>
          </a:prstGeom>
          <a:noFill/>
        </p:spPr>
        <p:txBody>
          <a:bodyPr wrap="none" rtlCol="0">
            <a:spAutoFit/>
          </a:bodyPr>
          <a:lstStyle/>
          <a:p>
            <a:r>
              <a:rPr lang="en-US" dirty="0">
                <a:solidFill>
                  <a:schemeClr val="bg1"/>
                </a:solidFill>
              </a:rPr>
              <a:t>Message queue</a:t>
            </a:r>
          </a:p>
        </p:txBody>
      </p:sp>
      <p:graphicFrame>
        <p:nvGraphicFramePr>
          <p:cNvPr id="18" name="Table 17">
            <a:extLst>
              <a:ext uri="{FF2B5EF4-FFF2-40B4-BE49-F238E27FC236}">
                <a16:creationId xmlns:a16="http://schemas.microsoft.com/office/drawing/2014/main" id="{3A848AD8-E7D0-8848-92DB-29AA9A59F9CC}"/>
              </a:ext>
            </a:extLst>
          </p:cNvPr>
          <p:cNvGraphicFramePr>
            <a:graphicFrameLocks noGrp="1"/>
          </p:cNvGraphicFramePr>
          <p:nvPr>
            <p:extLst>
              <p:ext uri="{D42A27DB-BD31-4B8C-83A1-F6EECF244321}">
                <p14:modId xmlns:p14="http://schemas.microsoft.com/office/powerpoint/2010/main" val="1915959202"/>
              </p:ext>
            </p:extLst>
          </p:nvPr>
        </p:nvGraphicFramePr>
        <p:xfrm>
          <a:off x="5103572" y="4901342"/>
          <a:ext cx="1069848" cy="370840"/>
        </p:xfrm>
        <a:graphic>
          <a:graphicData uri="http://schemas.openxmlformats.org/drawingml/2006/table">
            <a:tbl>
              <a:tblPr firstRow="1" bandRow="1">
                <a:tableStyleId>{5C22544A-7EE6-4342-B048-85BDC9FD1C3A}</a:tableStyleId>
              </a:tblPr>
              <a:tblGrid>
                <a:gridCol w="267462">
                  <a:extLst>
                    <a:ext uri="{9D8B030D-6E8A-4147-A177-3AD203B41FA5}">
                      <a16:colId xmlns:a16="http://schemas.microsoft.com/office/drawing/2014/main" val="4179536179"/>
                    </a:ext>
                  </a:extLst>
                </a:gridCol>
                <a:gridCol w="267462">
                  <a:extLst>
                    <a:ext uri="{9D8B030D-6E8A-4147-A177-3AD203B41FA5}">
                      <a16:colId xmlns:a16="http://schemas.microsoft.com/office/drawing/2014/main" val="827553071"/>
                    </a:ext>
                  </a:extLst>
                </a:gridCol>
                <a:gridCol w="267462">
                  <a:extLst>
                    <a:ext uri="{9D8B030D-6E8A-4147-A177-3AD203B41FA5}">
                      <a16:colId xmlns:a16="http://schemas.microsoft.com/office/drawing/2014/main" val="51113740"/>
                    </a:ext>
                  </a:extLst>
                </a:gridCol>
                <a:gridCol w="267462">
                  <a:extLst>
                    <a:ext uri="{9D8B030D-6E8A-4147-A177-3AD203B41FA5}">
                      <a16:colId xmlns:a16="http://schemas.microsoft.com/office/drawing/2014/main" val="2194027496"/>
                    </a:ext>
                  </a:extLst>
                </a:gridCol>
              </a:tblGrid>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7992109"/>
                  </a:ext>
                </a:extLst>
              </a:tr>
            </a:tbl>
          </a:graphicData>
        </a:graphic>
      </p:graphicFrame>
      <p:sp>
        <p:nvSpPr>
          <p:cNvPr id="19" name="TextBox 18">
            <a:extLst>
              <a:ext uri="{FF2B5EF4-FFF2-40B4-BE49-F238E27FC236}">
                <a16:creationId xmlns:a16="http://schemas.microsoft.com/office/drawing/2014/main" id="{8B3D888E-E91A-D743-B4D9-58ED2121826B}"/>
              </a:ext>
            </a:extLst>
          </p:cNvPr>
          <p:cNvSpPr txBox="1"/>
          <p:nvPr/>
        </p:nvSpPr>
        <p:spPr>
          <a:xfrm>
            <a:off x="4865974" y="5638799"/>
            <a:ext cx="475195" cy="369332"/>
          </a:xfrm>
          <a:prstGeom prst="rect">
            <a:avLst/>
          </a:prstGeom>
          <a:noFill/>
        </p:spPr>
        <p:txBody>
          <a:bodyPr wrap="none" rtlCol="0">
            <a:spAutoFit/>
          </a:bodyPr>
          <a:lstStyle/>
          <a:p>
            <a:r>
              <a:rPr lang="en-US" dirty="0"/>
              <a:t>tail</a:t>
            </a:r>
          </a:p>
        </p:txBody>
      </p:sp>
      <p:sp>
        <p:nvSpPr>
          <p:cNvPr id="20" name="TextBox 19">
            <a:extLst>
              <a:ext uri="{FF2B5EF4-FFF2-40B4-BE49-F238E27FC236}">
                <a16:creationId xmlns:a16="http://schemas.microsoft.com/office/drawing/2014/main" id="{5DEBED7E-04D3-664D-A915-26AD1ED92913}"/>
              </a:ext>
            </a:extLst>
          </p:cNvPr>
          <p:cNvSpPr txBox="1"/>
          <p:nvPr/>
        </p:nvSpPr>
        <p:spPr>
          <a:xfrm>
            <a:off x="5935822" y="5637589"/>
            <a:ext cx="654346" cy="369332"/>
          </a:xfrm>
          <a:prstGeom prst="rect">
            <a:avLst/>
          </a:prstGeom>
          <a:noFill/>
        </p:spPr>
        <p:txBody>
          <a:bodyPr wrap="none" rtlCol="0">
            <a:spAutoFit/>
          </a:bodyPr>
          <a:lstStyle/>
          <a:p>
            <a:r>
              <a:rPr lang="en-US" dirty="0"/>
              <a:t>head</a:t>
            </a:r>
          </a:p>
        </p:txBody>
      </p:sp>
      <p:sp>
        <p:nvSpPr>
          <p:cNvPr id="21" name="Right Arrow 20">
            <a:extLst>
              <a:ext uri="{FF2B5EF4-FFF2-40B4-BE49-F238E27FC236}">
                <a16:creationId xmlns:a16="http://schemas.microsoft.com/office/drawing/2014/main" id="{B71D38DC-2A02-E647-868E-33EC297ACDE2}"/>
              </a:ext>
            </a:extLst>
          </p:cNvPr>
          <p:cNvSpPr/>
          <p:nvPr/>
        </p:nvSpPr>
        <p:spPr>
          <a:xfrm>
            <a:off x="3836920" y="487680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a:extLst>
              <a:ext uri="{FF2B5EF4-FFF2-40B4-BE49-F238E27FC236}">
                <a16:creationId xmlns:a16="http://schemas.microsoft.com/office/drawing/2014/main" id="{8BDC65D0-ECC8-A840-9565-1987FC7E2756}"/>
              </a:ext>
            </a:extLst>
          </p:cNvPr>
          <p:cNvSpPr/>
          <p:nvPr/>
        </p:nvSpPr>
        <p:spPr>
          <a:xfrm rot="10800000">
            <a:off x="6660037" y="487680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7140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7A60C-63FD-2B49-B137-4CB3FDF8BC47}"/>
              </a:ext>
            </a:extLst>
          </p:cNvPr>
          <p:cNvSpPr>
            <a:spLocks noGrp="1"/>
          </p:cNvSpPr>
          <p:nvPr>
            <p:ph type="title"/>
          </p:nvPr>
        </p:nvSpPr>
        <p:spPr/>
        <p:txBody>
          <a:bodyPr/>
          <a:lstStyle/>
          <a:p>
            <a:r>
              <a:rPr lang="en-US" dirty="0"/>
              <a:t>What is Message Queue?</a:t>
            </a:r>
          </a:p>
        </p:txBody>
      </p:sp>
      <p:sp>
        <p:nvSpPr>
          <p:cNvPr id="3" name="Date Placeholder 2">
            <a:extLst>
              <a:ext uri="{FF2B5EF4-FFF2-40B4-BE49-F238E27FC236}">
                <a16:creationId xmlns:a16="http://schemas.microsoft.com/office/drawing/2014/main" id="{BEC5AF57-3538-DE4C-BE2C-AE02C06A37F2}"/>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704072C-9431-DC4D-B6BD-E142051805C9}"/>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A863B417-4181-2B4E-A388-CC2C51ED82B1}"/>
              </a:ext>
            </a:extLst>
          </p:cNvPr>
          <p:cNvSpPr>
            <a:spLocks noGrp="1"/>
          </p:cNvSpPr>
          <p:nvPr>
            <p:ph sz="quarter" idx="1"/>
          </p:nvPr>
        </p:nvSpPr>
        <p:spPr>
          <a:xfrm>
            <a:off x="457200" y="1219201"/>
            <a:ext cx="8229600" cy="2254250"/>
          </a:xfrm>
        </p:spPr>
        <p:txBody>
          <a:bodyPr>
            <a:normAutofit fontScale="77500" lnSpcReduction="20000"/>
          </a:bodyPr>
          <a:lstStyle/>
          <a:p>
            <a:r>
              <a:rPr lang="en-US" dirty="0"/>
              <a:t>When using message queue:</a:t>
            </a:r>
          </a:p>
          <a:p>
            <a:pPr marL="731520" lvl="1" indent="-457200">
              <a:buFont typeface="+mj-lt"/>
              <a:buAutoNum type="arabicPeriod"/>
            </a:pPr>
            <a:r>
              <a:rPr lang="en-US" dirty="0"/>
              <a:t>Check user information is valid or not. If yes, write into database; if no, return.</a:t>
            </a:r>
          </a:p>
          <a:p>
            <a:pPr marL="731520" lvl="1" indent="-457200">
              <a:buFont typeface="+mj-lt"/>
              <a:buAutoNum type="arabicPeriod"/>
            </a:pPr>
            <a:r>
              <a:rPr lang="en-US" dirty="0"/>
              <a:t>After written to database, write message to the end of message queue</a:t>
            </a:r>
          </a:p>
          <a:p>
            <a:pPr marL="731520" lvl="1" indent="-457200">
              <a:buFont typeface="+mj-lt"/>
              <a:buAutoNum type="arabicPeriod"/>
            </a:pPr>
            <a:r>
              <a:rPr lang="en-US" dirty="0"/>
              <a:t>System gets message from queue, then sends email notifications to end users</a:t>
            </a:r>
          </a:p>
          <a:p>
            <a:endParaRPr lang="en-US" dirty="0"/>
          </a:p>
        </p:txBody>
      </p:sp>
      <p:sp>
        <p:nvSpPr>
          <p:cNvPr id="6" name="Rectangle 5">
            <a:extLst>
              <a:ext uri="{FF2B5EF4-FFF2-40B4-BE49-F238E27FC236}">
                <a16:creationId xmlns:a16="http://schemas.microsoft.com/office/drawing/2014/main" id="{9F318351-C7F0-4840-AB34-FEEFA3329316}"/>
              </a:ext>
            </a:extLst>
          </p:cNvPr>
          <p:cNvSpPr/>
          <p:nvPr/>
        </p:nvSpPr>
        <p:spPr>
          <a:xfrm>
            <a:off x="243223" y="4644150"/>
            <a:ext cx="9144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user</a:t>
            </a:r>
            <a:endParaRPr lang="en-US" dirty="0"/>
          </a:p>
        </p:txBody>
      </p:sp>
      <p:sp>
        <p:nvSpPr>
          <p:cNvPr id="7" name="Rectangle 6">
            <a:extLst>
              <a:ext uri="{FF2B5EF4-FFF2-40B4-BE49-F238E27FC236}">
                <a16:creationId xmlns:a16="http://schemas.microsoft.com/office/drawing/2014/main" id="{E198FEBB-A96F-784B-B8BE-5A01DBA267E8}"/>
              </a:ext>
            </a:extLst>
          </p:cNvPr>
          <p:cNvSpPr/>
          <p:nvPr/>
        </p:nvSpPr>
        <p:spPr>
          <a:xfrm>
            <a:off x="2163358" y="4305301"/>
            <a:ext cx="1447800" cy="121919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Registration information is written to database</a:t>
            </a:r>
            <a:endParaRPr lang="en-US" dirty="0"/>
          </a:p>
        </p:txBody>
      </p:sp>
      <p:sp>
        <p:nvSpPr>
          <p:cNvPr id="8" name="Rectangle 7">
            <a:extLst>
              <a:ext uri="{FF2B5EF4-FFF2-40B4-BE49-F238E27FC236}">
                <a16:creationId xmlns:a16="http://schemas.microsoft.com/office/drawing/2014/main" id="{23B549CE-483D-5343-A6CA-F6D7109F59AA}"/>
              </a:ext>
            </a:extLst>
          </p:cNvPr>
          <p:cNvSpPr/>
          <p:nvPr/>
        </p:nvSpPr>
        <p:spPr>
          <a:xfrm>
            <a:off x="7665835" y="4644150"/>
            <a:ext cx="12954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Email notification</a:t>
            </a:r>
            <a:endParaRPr lang="en-US" dirty="0"/>
          </a:p>
        </p:txBody>
      </p:sp>
      <p:pic>
        <p:nvPicPr>
          <p:cNvPr id="9" name="Picture 8">
            <a:extLst>
              <a:ext uri="{FF2B5EF4-FFF2-40B4-BE49-F238E27FC236}">
                <a16:creationId xmlns:a16="http://schemas.microsoft.com/office/drawing/2014/main" id="{FE9D4C1E-F3AF-E44A-B897-E89902C283AF}"/>
              </a:ext>
            </a:extLst>
          </p:cNvPr>
          <p:cNvPicPr>
            <a:picLocks noChangeAspect="1"/>
          </p:cNvPicPr>
          <p:nvPr/>
        </p:nvPicPr>
        <p:blipFill>
          <a:blip r:embed="rId2"/>
          <a:stretch>
            <a:fillRect/>
          </a:stretch>
        </p:blipFill>
        <p:spPr>
          <a:xfrm>
            <a:off x="322598" y="3801242"/>
            <a:ext cx="755650" cy="755650"/>
          </a:xfrm>
          <a:prstGeom prst="rect">
            <a:avLst/>
          </a:prstGeom>
        </p:spPr>
      </p:pic>
      <p:pic>
        <p:nvPicPr>
          <p:cNvPr id="10" name="Picture 9">
            <a:extLst>
              <a:ext uri="{FF2B5EF4-FFF2-40B4-BE49-F238E27FC236}">
                <a16:creationId xmlns:a16="http://schemas.microsoft.com/office/drawing/2014/main" id="{7ACF7773-5EAE-EB47-927A-5F7E2D3E82A2}"/>
              </a:ext>
            </a:extLst>
          </p:cNvPr>
          <p:cNvPicPr>
            <a:picLocks noChangeAspect="1"/>
          </p:cNvPicPr>
          <p:nvPr/>
        </p:nvPicPr>
        <p:blipFill>
          <a:blip r:embed="rId3"/>
          <a:stretch>
            <a:fillRect/>
          </a:stretch>
        </p:blipFill>
        <p:spPr>
          <a:xfrm>
            <a:off x="7956353" y="3892345"/>
            <a:ext cx="635000" cy="635000"/>
          </a:xfrm>
          <a:prstGeom prst="rect">
            <a:avLst/>
          </a:prstGeom>
        </p:spPr>
      </p:pic>
      <p:sp>
        <p:nvSpPr>
          <p:cNvPr id="11" name="Right Arrow 10">
            <a:extLst>
              <a:ext uri="{FF2B5EF4-FFF2-40B4-BE49-F238E27FC236}">
                <a16:creationId xmlns:a16="http://schemas.microsoft.com/office/drawing/2014/main" id="{2C748595-7636-4C4B-9436-96E58548F60E}"/>
              </a:ext>
            </a:extLst>
          </p:cNvPr>
          <p:cNvSpPr/>
          <p:nvPr/>
        </p:nvSpPr>
        <p:spPr>
          <a:xfrm>
            <a:off x="1277427" y="464415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F0CA1EBF-BBA1-CB4A-9FA2-171B9A0E3E62}"/>
              </a:ext>
            </a:extLst>
          </p:cNvPr>
          <p:cNvSpPr/>
          <p:nvPr/>
        </p:nvSpPr>
        <p:spPr>
          <a:xfrm rot="10800000">
            <a:off x="1263580" y="502920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575AE3C-D4F5-3143-AA5B-C3BD045A1980}"/>
              </a:ext>
            </a:extLst>
          </p:cNvPr>
          <p:cNvSpPr/>
          <p:nvPr/>
        </p:nvSpPr>
        <p:spPr>
          <a:xfrm>
            <a:off x="4808943" y="4305301"/>
            <a:ext cx="1659109" cy="121919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810E638B-8650-3F4D-A326-6289CC8EB0F2}"/>
              </a:ext>
            </a:extLst>
          </p:cNvPr>
          <p:cNvSpPr txBox="1"/>
          <p:nvPr/>
        </p:nvSpPr>
        <p:spPr>
          <a:xfrm>
            <a:off x="1187647" y="4274818"/>
            <a:ext cx="896336" cy="369332"/>
          </a:xfrm>
          <a:prstGeom prst="rect">
            <a:avLst/>
          </a:prstGeom>
          <a:noFill/>
        </p:spPr>
        <p:txBody>
          <a:bodyPr wrap="none" rtlCol="0">
            <a:spAutoFit/>
          </a:bodyPr>
          <a:lstStyle/>
          <a:p>
            <a:r>
              <a:rPr lang="en-US" dirty="0"/>
              <a:t>register</a:t>
            </a:r>
          </a:p>
        </p:txBody>
      </p:sp>
      <p:sp>
        <p:nvSpPr>
          <p:cNvPr id="15" name="TextBox 14">
            <a:extLst>
              <a:ext uri="{FF2B5EF4-FFF2-40B4-BE49-F238E27FC236}">
                <a16:creationId xmlns:a16="http://schemas.microsoft.com/office/drawing/2014/main" id="{1E2C39CB-ECCE-454A-B1A7-EFE7F79C8171}"/>
              </a:ext>
            </a:extLst>
          </p:cNvPr>
          <p:cNvSpPr txBox="1"/>
          <p:nvPr/>
        </p:nvSpPr>
        <p:spPr>
          <a:xfrm>
            <a:off x="4808942" y="4291402"/>
            <a:ext cx="1659109" cy="369332"/>
          </a:xfrm>
          <a:prstGeom prst="rect">
            <a:avLst/>
          </a:prstGeom>
          <a:noFill/>
        </p:spPr>
        <p:txBody>
          <a:bodyPr wrap="none" rtlCol="0">
            <a:spAutoFit/>
          </a:bodyPr>
          <a:lstStyle/>
          <a:p>
            <a:r>
              <a:rPr lang="en-US" dirty="0">
                <a:solidFill>
                  <a:schemeClr val="bg1"/>
                </a:solidFill>
              </a:rPr>
              <a:t>Message queue</a:t>
            </a:r>
          </a:p>
        </p:txBody>
      </p:sp>
      <p:graphicFrame>
        <p:nvGraphicFramePr>
          <p:cNvPr id="18" name="Table 17">
            <a:extLst>
              <a:ext uri="{FF2B5EF4-FFF2-40B4-BE49-F238E27FC236}">
                <a16:creationId xmlns:a16="http://schemas.microsoft.com/office/drawing/2014/main" id="{3A848AD8-E7D0-8848-92DB-29AA9A59F9CC}"/>
              </a:ext>
            </a:extLst>
          </p:cNvPr>
          <p:cNvGraphicFramePr>
            <a:graphicFrameLocks noGrp="1"/>
          </p:cNvGraphicFramePr>
          <p:nvPr/>
        </p:nvGraphicFramePr>
        <p:xfrm>
          <a:off x="5103572" y="4901342"/>
          <a:ext cx="1069848" cy="370840"/>
        </p:xfrm>
        <a:graphic>
          <a:graphicData uri="http://schemas.openxmlformats.org/drawingml/2006/table">
            <a:tbl>
              <a:tblPr firstRow="1" bandRow="1">
                <a:tableStyleId>{5C22544A-7EE6-4342-B048-85BDC9FD1C3A}</a:tableStyleId>
              </a:tblPr>
              <a:tblGrid>
                <a:gridCol w="267462">
                  <a:extLst>
                    <a:ext uri="{9D8B030D-6E8A-4147-A177-3AD203B41FA5}">
                      <a16:colId xmlns:a16="http://schemas.microsoft.com/office/drawing/2014/main" val="4179536179"/>
                    </a:ext>
                  </a:extLst>
                </a:gridCol>
                <a:gridCol w="267462">
                  <a:extLst>
                    <a:ext uri="{9D8B030D-6E8A-4147-A177-3AD203B41FA5}">
                      <a16:colId xmlns:a16="http://schemas.microsoft.com/office/drawing/2014/main" val="827553071"/>
                    </a:ext>
                  </a:extLst>
                </a:gridCol>
                <a:gridCol w="267462">
                  <a:extLst>
                    <a:ext uri="{9D8B030D-6E8A-4147-A177-3AD203B41FA5}">
                      <a16:colId xmlns:a16="http://schemas.microsoft.com/office/drawing/2014/main" val="51113740"/>
                    </a:ext>
                  </a:extLst>
                </a:gridCol>
                <a:gridCol w="267462">
                  <a:extLst>
                    <a:ext uri="{9D8B030D-6E8A-4147-A177-3AD203B41FA5}">
                      <a16:colId xmlns:a16="http://schemas.microsoft.com/office/drawing/2014/main" val="2194027496"/>
                    </a:ext>
                  </a:extLst>
                </a:gridCol>
              </a:tblGrid>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7992109"/>
                  </a:ext>
                </a:extLst>
              </a:tr>
            </a:tbl>
          </a:graphicData>
        </a:graphic>
      </p:graphicFrame>
      <p:sp>
        <p:nvSpPr>
          <p:cNvPr id="19" name="TextBox 18">
            <a:extLst>
              <a:ext uri="{FF2B5EF4-FFF2-40B4-BE49-F238E27FC236}">
                <a16:creationId xmlns:a16="http://schemas.microsoft.com/office/drawing/2014/main" id="{8B3D888E-E91A-D743-B4D9-58ED2121826B}"/>
              </a:ext>
            </a:extLst>
          </p:cNvPr>
          <p:cNvSpPr txBox="1"/>
          <p:nvPr/>
        </p:nvSpPr>
        <p:spPr>
          <a:xfrm>
            <a:off x="4743857" y="3893555"/>
            <a:ext cx="475195" cy="369332"/>
          </a:xfrm>
          <a:prstGeom prst="rect">
            <a:avLst/>
          </a:prstGeom>
          <a:noFill/>
        </p:spPr>
        <p:txBody>
          <a:bodyPr wrap="none" rtlCol="0">
            <a:spAutoFit/>
          </a:bodyPr>
          <a:lstStyle/>
          <a:p>
            <a:r>
              <a:rPr lang="en-US" dirty="0"/>
              <a:t>tail</a:t>
            </a:r>
          </a:p>
        </p:txBody>
      </p:sp>
      <p:sp>
        <p:nvSpPr>
          <p:cNvPr id="20" name="TextBox 19">
            <a:extLst>
              <a:ext uri="{FF2B5EF4-FFF2-40B4-BE49-F238E27FC236}">
                <a16:creationId xmlns:a16="http://schemas.microsoft.com/office/drawing/2014/main" id="{5DEBED7E-04D3-664D-A915-26AD1ED92913}"/>
              </a:ext>
            </a:extLst>
          </p:cNvPr>
          <p:cNvSpPr txBox="1"/>
          <p:nvPr/>
        </p:nvSpPr>
        <p:spPr>
          <a:xfrm>
            <a:off x="5813705" y="3892345"/>
            <a:ext cx="654346" cy="369332"/>
          </a:xfrm>
          <a:prstGeom prst="rect">
            <a:avLst/>
          </a:prstGeom>
          <a:noFill/>
        </p:spPr>
        <p:txBody>
          <a:bodyPr wrap="none" rtlCol="0">
            <a:spAutoFit/>
          </a:bodyPr>
          <a:lstStyle/>
          <a:p>
            <a:r>
              <a:rPr lang="en-US" dirty="0"/>
              <a:t>head</a:t>
            </a:r>
          </a:p>
        </p:txBody>
      </p:sp>
      <p:sp>
        <p:nvSpPr>
          <p:cNvPr id="21" name="Right Arrow 20">
            <a:extLst>
              <a:ext uri="{FF2B5EF4-FFF2-40B4-BE49-F238E27FC236}">
                <a16:creationId xmlns:a16="http://schemas.microsoft.com/office/drawing/2014/main" id="{B71D38DC-2A02-E647-868E-33EC297ACDE2}"/>
              </a:ext>
            </a:extLst>
          </p:cNvPr>
          <p:cNvSpPr/>
          <p:nvPr/>
        </p:nvSpPr>
        <p:spPr>
          <a:xfrm>
            <a:off x="3836920" y="487680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a:extLst>
              <a:ext uri="{FF2B5EF4-FFF2-40B4-BE49-F238E27FC236}">
                <a16:creationId xmlns:a16="http://schemas.microsoft.com/office/drawing/2014/main" id="{8BDC65D0-ECC8-A840-9565-1987FC7E2756}"/>
              </a:ext>
            </a:extLst>
          </p:cNvPr>
          <p:cNvSpPr/>
          <p:nvPr/>
        </p:nvSpPr>
        <p:spPr>
          <a:xfrm rot="10800000">
            <a:off x="6660037" y="487680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4824DEFA-7465-7549-A3F9-12FA59C516B5}"/>
              </a:ext>
            </a:extLst>
          </p:cNvPr>
          <p:cNvSpPr txBox="1"/>
          <p:nvPr/>
        </p:nvSpPr>
        <p:spPr>
          <a:xfrm>
            <a:off x="2241681" y="5720704"/>
            <a:ext cx="1369477" cy="369332"/>
          </a:xfrm>
          <a:prstGeom prst="rect">
            <a:avLst/>
          </a:prstGeom>
          <a:noFill/>
        </p:spPr>
        <p:txBody>
          <a:bodyPr wrap="none" rtlCol="0">
            <a:spAutoFit/>
          </a:bodyPr>
          <a:lstStyle/>
          <a:p>
            <a:r>
              <a:rPr lang="en-US" dirty="0"/>
              <a:t>Takes 400ms</a:t>
            </a:r>
          </a:p>
        </p:txBody>
      </p:sp>
      <p:sp>
        <p:nvSpPr>
          <p:cNvPr id="24" name="TextBox 23">
            <a:extLst>
              <a:ext uri="{FF2B5EF4-FFF2-40B4-BE49-F238E27FC236}">
                <a16:creationId xmlns:a16="http://schemas.microsoft.com/office/drawing/2014/main" id="{0B3A1B5F-5354-1B49-BA64-92A5B185053D}"/>
              </a:ext>
            </a:extLst>
          </p:cNvPr>
          <p:cNvSpPr txBox="1"/>
          <p:nvPr/>
        </p:nvSpPr>
        <p:spPr>
          <a:xfrm>
            <a:off x="7665835" y="5720704"/>
            <a:ext cx="1369477" cy="369332"/>
          </a:xfrm>
          <a:prstGeom prst="rect">
            <a:avLst/>
          </a:prstGeom>
          <a:noFill/>
        </p:spPr>
        <p:txBody>
          <a:bodyPr wrap="none" rtlCol="0">
            <a:spAutoFit/>
          </a:bodyPr>
          <a:lstStyle/>
          <a:p>
            <a:r>
              <a:rPr lang="en-US" dirty="0"/>
              <a:t>Takes 600ms</a:t>
            </a:r>
          </a:p>
        </p:txBody>
      </p:sp>
      <p:sp>
        <p:nvSpPr>
          <p:cNvPr id="25" name="TextBox 24">
            <a:extLst>
              <a:ext uri="{FF2B5EF4-FFF2-40B4-BE49-F238E27FC236}">
                <a16:creationId xmlns:a16="http://schemas.microsoft.com/office/drawing/2014/main" id="{BDAE9BCA-2D12-EA48-9548-45671DE0E434}"/>
              </a:ext>
            </a:extLst>
          </p:cNvPr>
          <p:cNvSpPr txBox="1"/>
          <p:nvPr/>
        </p:nvSpPr>
        <p:spPr>
          <a:xfrm>
            <a:off x="5062807" y="5720704"/>
            <a:ext cx="1369477" cy="369332"/>
          </a:xfrm>
          <a:prstGeom prst="rect">
            <a:avLst/>
          </a:prstGeom>
          <a:noFill/>
        </p:spPr>
        <p:txBody>
          <a:bodyPr wrap="none" rtlCol="0">
            <a:spAutoFit/>
          </a:bodyPr>
          <a:lstStyle/>
          <a:p>
            <a:r>
              <a:rPr lang="en-US" dirty="0"/>
              <a:t>Takes 100ms</a:t>
            </a:r>
          </a:p>
        </p:txBody>
      </p:sp>
      <p:sp>
        <p:nvSpPr>
          <p:cNvPr id="26" name="Rounded Rectangular Callout 25">
            <a:extLst>
              <a:ext uri="{FF2B5EF4-FFF2-40B4-BE49-F238E27FC236}">
                <a16:creationId xmlns:a16="http://schemas.microsoft.com/office/drawing/2014/main" id="{EE3A2B6A-4F65-CB46-A385-E727493B4157}"/>
              </a:ext>
            </a:extLst>
          </p:cNvPr>
          <p:cNvSpPr/>
          <p:nvPr/>
        </p:nvSpPr>
        <p:spPr>
          <a:xfrm>
            <a:off x="481906" y="5670550"/>
            <a:ext cx="1143000" cy="533400"/>
          </a:xfrm>
          <a:prstGeom prst="wedgeRoundRectCallout">
            <a:avLst>
              <a:gd name="adj1" fmla="val 51811"/>
              <a:gd name="adj2" fmla="val -118781"/>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Takes 500ms</a:t>
            </a:r>
          </a:p>
        </p:txBody>
      </p:sp>
      <p:sp>
        <p:nvSpPr>
          <p:cNvPr id="27" name="Oval 26">
            <a:extLst>
              <a:ext uri="{FF2B5EF4-FFF2-40B4-BE49-F238E27FC236}">
                <a16:creationId xmlns:a16="http://schemas.microsoft.com/office/drawing/2014/main" id="{6C533A19-EB93-7F4D-8648-E24D2F700F72}"/>
              </a:ext>
            </a:extLst>
          </p:cNvPr>
          <p:cNvSpPr/>
          <p:nvPr/>
        </p:nvSpPr>
        <p:spPr>
          <a:xfrm>
            <a:off x="6614536" y="4077011"/>
            <a:ext cx="896336" cy="1764268"/>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F0393FEF-DEC5-D746-B18F-8564F038C892}"/>
              </a:ext>
            </a:extLst>
          </p:cNvPr>
          <p:cNvSpPr txBox="1"/>
          <p:nvPr/>
        </p:nvSpPr>
        <p:spPr>
          <a:xfrm>
            <a:off x="6374653" y="3313875"/>
            <a:ext cx="1675098" cy="646331"/>
          </a:xfrm>
          <a:prstGeom prst="rect">
            <a:avLst/>
          </a:prstGeom>
          <a:noFill/>
        </p:spPr>
        <p:txBody>
          <a:bodyPr wrap="square" rtlCol="0">
            <a:spAutoFit/>
          </a:bodyPr>
          <a:lstStyle/>
          <a:p>
            <a:r>
              <a:rPr lang="en-US" dirty="0">
                <a:solidFill>
                  <a:schemeClr val="accent2"/>
                </a:solidFill>
              </a:rPr>
              <a:t>Asynchronized communication</a:t>
            </a:r>
          </a:p>
        </p:txBody>
      </p:sp>
    </p:spTree>
    <p:extLst>
      <p:ext uri="{BB962C8B-B14F-4D97-AF65-F5344CB8AC3E}">
        <p14:creationId xmlns:p14="http://schemas.microsoft.com/office/powerpoint/2010/main" val="2392245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7A60C-63FD-2B49-B137-4CB3FDF8BC47}"/>
              </a:ext>
            </a:extLst>
          </p:cNvPr>
          <p:cNvSpPr>
            <a:spLocks noGrp="1"/>
          </p:cNvSpPr>
          <p:nvPr>
            <p:ph type="title"/>
          </p:nvPr>
        </p:nvSpPr>
        <p:spPr/>
        <p:txBody>
          <a:bodyPr>
            <a:normAutofit fontScale="90000"/>
          </a:bodyPr>
          <a:lstStyle/>
          <a:p>
            <a:r>
              <a:rPr lang="en-US" dirty="0"/>
              <a:t>Message Queue can significantly reduce the request latency</a:t>
            </a:r>
          </a:p>
        </p:txBody>
      </p:sp>
      <p:sp>
        <p:nvSpPr>
          <p:cNvPr id="3" name="Date Placeholder 2">
            <a:extLst>
              <a:ext uri="{FF2B5EF4-FFF2-40B4-BE49-F238E27FC236}">
                <a16:creationId xmlns:a16="http://schemas.microsoft.com/office/drawing/2014/main" id="{BEC5AF57-3538-DE4C-BE2C-AE02C06A37F2}"/>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704072C-9431-DC4D-B6BD-E142051805C9}"/>
              </a:ext>
            </a:extLst>
          </p:cNvPr>
          <p:cNvSpPr>
            <a:spLocks noGrp="1"/>
          </p:cNvSpPr>
          <p:nvPr>
            <p:ph type="sldNum" sz="quarter" idx="12"/>
          </p:nvPr>
        </p:nvSpPr>
        <p:spPr/>
        <p:txBody>
          <a:bodyPr/>
          <a:lstStyle/>
          <a:p>
            <a:r>
              <a:rPr lang="en-US"/>
              <a:t>CS 7172</a:t>
            </a:r>
            <a:endParaRPr lang="en-US" dirty="0"/>
          </a:p>
        </p:txBody>
      </p:sp>
      <p:sp>
        <p:nvSpPr>
          <p:cNvPr id="6" name="Rectangle 5">
            <a:extLst>
              <a:ext uri="{FF2B5EF4-FFF2-40B4-BE49-F238E27FC236}">
                <a16:creationId xmlns:a16="http://schemas.microsoft.com/office/drawing/2014/main" id="{9F318351-C7F0-4840-AB34-FEEFA3329316}"/>
              </a:ext>
            </a:extLst>
          </p:cNvPr>
          <p:cNvSpPr/>
          <p:nvPr/>
        </p:nvSpPr>
        <p:spPr>
          <a:xfrm>
            <a:off x="243223" y="4644150"/>
            <a:ext cx="9144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user</a:t>
            </a:r>
            <a:endParaRPr lang="en-US" dirty="0"/>
          </a:p>
        </p:txBody>
      </p:sp>
      <p:sp>
        <p:nvSpPr>
          <p:cNvPr id="7" name="Rectangle 6">
            <a:extLst>
              <a:ext uri="{FF2B5EF4-FFF2-40B4-BE49-F238E27FC236}">
                <a16:creationId xmlns:a16="http://schemas.microsoft.com/office/drawing/2014/main" id="{E198FEBB-A96F-784B-B8BE-5A01DBA267E8}"/>
              </a:ext>
            </a:extLst>
          </p:cNvPr>
          <p:cNvSpPr/>
          <p:nvPr/>
        </p:nvSpPr>
        <p:spPr>
          <a:xfrm>
            <a:off x="2163358" y="4305301"/>
            <a:ext cx="1447800" cy="121919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Registration information is written to database</a:t>
            </a:r>
            <a:endParaRPr lang="en-US" dirty="0"/>
          </a:p>
        </p:txBody>
      </p:sp>
      <p:sp>
        <p:nvSpPr>
          <p:cNvPr id="8" name="Rectangle 7">
            <a:extLst>
              <a:ext uri="{FF2B5EF4-FFF2-40B4-BE49-F238E27FC236}">
                <a16:creationId xmlns:a16="http://schemas.microsoft.com/office/drawing/2014/main" id="{23B549CE-483D-5343-A6CA-F6D7109F59AA}"/>
              </a:ext>
            </a:extLst>
          </p:cNvPr>
          <p:cNvSpPr/>
          <p:nvPr/>
        </p:nvSpPr>
        <p:spPr>
          <a:xfrm>
            <a:off x="7665835" y="4644150"/>
            <a:ext cx="12954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Email notification</a:t>
            </a:r>
            <a:endParaRPr lang="en-US" dirty="0"/>
          </a:p>
        </p:txBody>
      </p:sp>
      <p:pic>
        <p:nvPicPr>
          <p:cNvPr id="9" name="Picture 8">
            <a:extLst>
              <a:ext uri="{FF2B5EF4-FFF2-40B4-BE49-F238E27FC236}">
                <a16:creationId xmlns:a16="http://schemas.microsoft.com/office/drawing/2014/main" id="{FE9D4C1E-F3AF-E44A-B897-E89902C283AF}"/>
              </a:ext>
            </a:extLst>
          </p:cNvPr>
          <p:cNvPicPr>
            <a:picLocks noChangeAspect="1"/>
          </p:cNvPicPr>
          <p:nvPr/>
        </p:nvPicPr>
        <p:blipFill>
          <a:blip r:embed="rId2"/>
          <a:stretch>
            <a:fillRect/>
          </a:stretch>
        </p:blipFill>
        <p:spPr>
          <a:xfrm>
            <a:off x="322598" y="3801242"/>
            <a:ext cx="755650" cy="755650"/>
          </a:xfrm>
          <a:prstGeom prst="rect">
            <a:avLst/>
          </a:prstGeom>
        </p:spPr>
      </p:pic>
      <p:pic>
        <p:nvPicPr>
          <p:cNvPr id="10" name="Picture 9">
            <a:extLst>
              <a:ext uri="{FF2B5EF4-FFF2-40B4-BE49-F238E27FC236}">
                <a16:creationId xmlns:a16="http://schemas.microsoft.com/office/drawing/2014/main" id="{7ACF7773-5EAE-EB47-927A-5F7E2D3E82A2}"/>
              </a:ext>
            </a:extLst>
          </p:cNvPr>
          <p:cNvPicPr>
            <a:picLocks noChangeAspect="1"/>
          </p:cNvPicPr>
          <p:nvPr/>
        </p:nvPicPr>
        <p:blipFill>
          <a:blip r:embed="rId3"/>
          <a:stretch>
            <a:fillRect/>
          </a:stretch>
        </p:blipFill>
        <p:spPr>
          <a:xfrm>
            <a:off x="7956353" y="3892345"/>
            <a:ext cx="635000" cy="635000"/>
          </a:xfrm>
          <a:prstGeom prst="rect">
            <a:avLst/>
          </a:prstGeom>
        </p:spPr>
      </p:pic>
      <p:sp>
        <p:nvSpPr>
          <p:cNvPr id="11" name="Right Arrow 10">
            <a:extLst>
              <a:ext uri="{FF2B5EF4-FFF2-40B4-BE49-F238E27FC236}">
                <a16:creationId xmlns:a16="http://schemas.microsoft.com/office/drawing/2014/main" id="{2C748595-7636-4C4B-9436-96E58548F60E}"/>
              </a:ext>
            </a:extLst>
          </p:cNvPr>
          <p:cNvSpPr/>
          <p:nvPr/>
        </p:nvSpPr>
        <p:spPr>
          <a:xfrm>
            <a:off x="1277427" y="464415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F0CA1EBF-BBA1-CB4A-9FA2-171B9A0E3E62}"/>
              </a:ext>
            </a:extLst>
          </p:cNvPr>
          <p:cNvSpPr/>
          <p:nvPr/>
        </p:nvSpPr>
        <p:spPr>
          <a:xfrm rot="10800000">
            <a:off x="1263580" y="502920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575AE3C-D4F5-3143-AA5B-C3BD045A1980}"/>
              </a:ext>
            </a:extLst>
          </p:cNvPr>
          <p:cNvSpPr/>
          <p:nvPr/>
        </p:nvSpPr>
        <p:spPr>
          <a:xfrm>
            <a:off x="4808943" y="4305301"/>
            <a:ext cx="1659109" cy="121919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810E638B-8650-3F4D-A326-6289CC8EB0F2}"/>
              </a:ext>
            </a:extLst>
          </p:cNvPr>
          <p:cNvSpPr txBox="1"/>
          <p:nvPr/>
        </p:nvSpPr>
        <p:spPr>
          <a:xfrm>
            <a:off x="1187647" y="4274818"/>
            <a:ext cx="896336" cy="369332"/>
          </a:xfrm>
          <a:prstGeom prst="rect">
            <a:avLst/>
          </a:prstGeom>
          <a:noFill/>
        </p:spPr>
        <p:txBody>
          <a:bodyPr wrap="none" rtlCol="0">
            <a:spAutoFit/>
          </a:bodyPr>
          <a:lstStyle/>
          <a:p>
            <a:r>
              <a:rPr lang="en-US" dirty="0"/>
              <a:t>register</a:t>
            </a:r>
          </a:p>
        </p:txBody>
      </p:sp>
      <p:sp>
        <p:nvSpPr>
          <p:cNvPr id="15" name="TextBox 14">
            <a:extLst>
              <a:ext uri="{FF2B5EF4-FFF2-40B4-BE49-F238E27FC236}">
                <a16:creationId xmlns:a16="http://schemas.microsoft.com/office/drawing/2014/main" id="{1E2C39CB-ECCE-454A-B1A7-EFE7F79C8171}"/>
              </a:ext>
            </a:extLst>
          </p:cNvPr>
          <p:cNvSpPr txBox="1"/>
          <p:nvPr/>
        </p:nvSpPr>
        <p:spPr>
          <a:xfrm>
            <a:off x="4808942" y="4291402"/>
            <a:ext cx="1659109" cy="369332"/>
          </a:xfrm>
          <a:prstGeom prst="rect">
            <a:avLst/>
          </a:prstGeom>
          <a:noFill/>
        </p:spPr>
        <p:txBody>
          <a:bodyPr wrap="none" rtlCol="0">
            <a:spAutoFit/>
          </a:bodyPr>
          <a:lstStyle/>
          <a:p>
            <a:r>
              <a:rPr lang="en-US" dirty="0">
                <a:solidFill>
                  <a:schemeClr val="bg1"/>
                </a:solidFill>
              </a:rPr>
              <a:t>Message queue</a:t>
            </a:r>
          </a:p>
        </p:txBody>
      </p:sp>
      <p:graphicFrame>
        <p:nvGraphicFramePr>
          <p:cNvPr id="18" name="Table 17">
            <a:extLst>
              <a:ext uri="{FF2B5EF4-FFF2-40B4-BE49-F238E27FC236}">
                <a16:creationId xmlns:a16="http://schemas.microsoft.com/office/drawing/2014/main" id="{3A848AD8-E7D0-8848-92DB-29AA9A59F9CC}"/>
              </a:ext>
            </a:extLst>
          </p:cNvPr>
          <p:cNvGraphicFramePr>
            <a:graphicFrameLocks noGrp="1"/>
          </p:cNvGraphicFramePr>
          <p:nvPr/>
        </p:nvGraphicFramePr>
        <p:xfrm>
          <a:off x="5103572" y="4901342"/>
          <a:ext cx="1069848" cy="370840"/>
        </p:xfrm>
        <a:graphic>
          <a:graphicData uri="http://schemas.openxmlformats.org/drawingml/2006/table">
            <a:tbl>
              <a:tblPr firstRow="1" bandRow="1">
                <a:tableStyleId>{5C22544A-7EE6-4342-B048-85BDC9FD1C3A}</a:tableStyleId>
              </a:tblPr>
              <a:tblGrid>
                <a:gridCol w="267462">
                  <a:extLst>
                    <a:ext uri="{9D8B030D-6E8A-4147-A177-3AD203B41FA5}">
                      <a16:colId xmlns:a16="http://schemas.microsoft.com/office/drawing/2014/main" val="4179536179"/>
                    </a:ext>
                  </a:extLst>
                </a:gridCol>
                <a:gridCol w="267462">
                  <a:extLst>
                    <a:ext uri="{9D8B030D-6E8A-4147-A177-3AD203B41FA5}">
                      <a16:colId xmlns:a16="http://schemas.microsoft.com/office/drawing/2014/main" val="827553071"/>
                    </a:ext>
                  </a:extLst>
                </a:gridCol>
                <a:gridCol w="267462">
                  <a:extLst>
                    <a:ext uri="{9D8B030D-6E8A-4147-A177-3AD203B41FA5}">
                      <a16:colId xmlns:a16="http://schemas.microsoft.com/office/drawing/2014/main" val="51113740"/>
                    </a:ext>
                  </a:extLst>
                </a:gridCol>
                <a:gridCol w="267462">
                  <a:extLst>
                    <a:ext uri="{9D8B030D-6E8A-4147-A177-3AD203B41FA5}">
                      <a16:colId xmlns:a16="http://schemas.microsoft.com/office/drawing/2014/main" val="2194027496"/>
                    </a:ext>
                  </a:extLst>
                </a:gridCol>
              </a:tblGrid>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7992109"/>
                  </a:ext>
                </a:extLst>
              </a:tr>
            </a:tbl>
          </a:graphicData>
        </a:graphic>
      </p:graphicFrame>
      <p:sp>
        <p:nvSpPr>
          <p:cNvPr id="19" name="TextBox 18">
            <a:extLst>
              <a:ext uri="{FF2B5EF4-FFF2-40B4-BE49-F238E27FC236}">
                <a16:creationId xmlns:a16="http://schemas.microsoft.com/office/drawing/2014/main" id="{8B3D888E-E91A-D743-B4D9-58ED2121826B}"/>
              </a:ext>
            </a:extLst>
          </p:cNvPr>
          <p:cNvSpPr txBox="1"/>
          <p:nvPr/>
        </p:nvSpPr>
        <p:spPr>
          <a:xfrm>
            <a:off x="4743857" y="3893555"/>
            <a:ext cx="475195" cy="369332"/>
          </a:xfrm>
          <a:prstGeom prst="rect">
            <a:avLst/>
          </a:prstGeom>
          <a:noFill/>
        </p:spPr>
        <p:txBody>
          <a:bodyPr wrap="none" rtlCol="0">
            <a:spAutoFit/>
          </a:bodyPr>
          <a:lstStyle/>
          <a:p>
            <a:r>
              <a:rPr lang="en-US" dirty="0"/>
              <a:t>tail</a:t>
            </a:r>
          </a:p>
        </p:txBody>
      </p:sp>
      <p:sp>
        <p:nvSpPr>
          <p:cNvPr id="20" name="TextBox 19">
            <a:extLst>
              <a:ext uri="{FF2B5EF4-FFF2-40B4-BE49-F238E27FC236}">
                <a16:creationId xmlns:a16="http://schemas.microsoft.com/office/drawing/2014/main" id="{5DEBED7E-04D3-664D-A915-26AD1ED92913}"/>
              </a:ext>
            </a:extLst>
          </p:cNvPr>
          <p:cNvSpPr txBox="1"/>
          <p:nvPr/>
        </p:nvSpPr>
        <p:spPr>
          <a:xfrm>
            <a:off x="5813705" y="3892345"/>
            <a:ext cx="654346" cy="369332"/>
          </a:xfrm>
          <a:prstGeom prst="rect">
            <a:avLst/>
          </a:prstGeom>
          <a:noFill/>
        </p:spPr>
        <p:txBody>
          <a:bodyPr wrap="none" rtlCol="0">
            <a:spAutoFit/>
          </a:bodyPr>
          <a:lstStyle/>
          <a:p>
            <a:r>
              <a:rPr lang="en-US" dirty="0"/>
              <a:t>head</a:t>
            </a:r>
          </a:p>
        </p:txBody>
      </p:sp>
      <p:sp>
        <p:nvSpPr>
          <p:cNvPr id="21" name="Right Arrow 20">
            <a:extLst>
              <a:ext uri="{FF2B5EF4-FFF2-40B4-BE49-F238E27FC236}">
                <a16:creationId xmlns:a16="http://schemas.microsoft.com/office/drawing/2014/main" id="{B71D38DC-2A02-E647-868E-33EC297ACDE2}"/>
              </a:ext>
            </a:extLst>
          </p:cNvPr>
          <p:cNvSpPr/>
          <p:nvPr/>
        </p:nvSpPr>
        <p:spPr>
          <a:xfrm>
            <a:off x="3836920" y="487680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a:extLst>
              <a:ext uri="{FF2B5EF4-FFF2-40B4-BE49-F238E27FC236}">
                <a16:creationId xmlns:a16="http://schemas.microsoft.com/office/drawing/2014/main" id="{8BDC65D0-ECC8-A840-9565-1987FC7E2756}"/>
              </a:ext>
            </a:extLst>
          </p:cNvPr>
          <p:cNvSpPr/>
          <p:nvPr/>
        </p:nvSpPr>
        <p:spPr>
          <a:xfrm rot="10800000">
            <a:off x="6660037" y="4876800"/>
            <a:ext cx="779973"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4824DEFA-7465-7549-A3F9-12FA59C516B5}"/>
              </a:ext>
            </a:extLst>
          </p:cNvPr>
          <p:cNvSpPr txBox="1"/>
          <p:nvPr/>
        </p:nvSpPr>
        <p:spPr>
          <a:xfrm>
            <a:off x="2241681" y="5720704"/>
            <a:ext cx="1369477" cy="369332"/>
          </a:xfrm>
          <a:prstGeom prst="rect">
            <a:avLst/>
          </a:prstGeom>
          <a:noFill/>
        </p:spPr>
        <p:txBody>
          <a:bodyPr wrap="none" rtlCol="0">
            <a:spAutoFit/>
          </a:bodyPr>
          <a:lstStyle/>
          <a:p>
            <a:r>
              <a:rPr lang="en-US" dirty="0"/>
              <a:t>Takes 400ms</a:t>
            </a:r>
          </a:p>
        </p:txBody>
      </p:sp>
      <p:sp>
        <p:nvSpPr>
          <p:cNvPr id="24" name="TextBox 23">
            <a:extLst>
              <a:ext uri="{FF2B5EF4-FFF2-40B4-BE49-F238E27FC236}">
                <a16:creationId xmlns:a16="http://schemas.microsoft.com/office/drawing/2014/main" id="{0B3A1B5F-5354-1B49-BA64-92A5B185053D}"/>
              </a:ext>
            </a:extLst>
          </p:cNvPr>
          <p:cNvSpPr txBox="1"/>
          <p:nvPr/>
        </p:nvSpPr>
        <p:spPr>
          <a:xfrm>
            <a:off x="7665835" y="5720704"/>
            <a:ext cx="1369477" cy="369332"/>
          </a:xfrm>
          <a:prstGeom prst="rect">
            <a:avLst/>
          </a:prstGeom>
          <a:noFill/>
        </p:spPr>
        <p:txBody>
          <a:bodyPr wrap="none" rtlCol="0">
            <a:spAutoFit/>
          </a:bodyPr>
          <a:lstStyle/>
          <a:p>
            <a:r>
              <a:rPr lang="en-US" dirty="0"/>
              <a:t>Takes 600ms</a:t>
            </a:r>
          </a:p>
        </p:txBody>
      </p:sp>
      <p:sp>
        <p:nvSpPr>
          <p:cNvPr id="25" name="TextBox 24">
            <a:extLst>
              <a:ext uri="{FF2B5EF4-FFF2-40B4-BE49-F238E27FC236}">
                <a16:creationId xmlns:a16="http://schemas.microsoft.com/office/drawing/2014/main" id="{BDAE9BCA-2D12-EA48-9548-45671DE0E434}"/>
              </a:ext>
            </a:extLst>
          </p:cNvPr>
          <p:cNvSpPr txBox="1"/>
          <p:nvPr/>
        </p:nvSpPr>
        <p:spPr>
          <a:xfrm>
            <a:off x="5062807" y="5720704"/>
            <a:ext cx="1369477" cy="369332"/>
          </a:xfrm>
          <a:prstGeom prst="rect">
            <a:avLst/>
          </a:prstGeom>
          <a:noFill/>
        </p:spPr>
        <p:txBody>
          <a:bodyPr wrap="none" rtlCol="0">
            <a:spAutoFit/>
          </a:bodyPr>
          <a:lstStyle/>
          <a:p>
            <a:r>
              <a:rPr lang="en-US" dirty="0"/>
              <a:t>Takes 100ms</a:t>
            </a:r>
          </a:p>
        </p:txBody>
      </p:sp>
      <p:sp>
        <p:nvSpPr>
          <p:cNvPr id="26" name="Rounded Rectangular Callout 25">
            <a:extLst>
              <a:ext uri="{FF2B5EF4-FFF2-40B4-BE49-F238E27FC236}">
                <a16:creationId xmlns:a16="http://schemas.microsoft.com/office/drawing/2014/main" id="{EE3A2B6A-4F65-CB46-A385-E727493B4157}"/>
              </a:ext>
            </a:extLst>
          </p:cNvPr>
          <p:cNvSpPr/>
          <p:nvPr/>
        </p:nvSpPr>
        <p:spPr>
          <a:xfrm>
            <a:off x="481906" y="5670550"/>
            <a:ext cx="1143000" cy="533400"/>
          </a:xfrm>
          <a:prstGeom prst="wedgeRoundRectCallout">
            <a:avLst>
              <a:gd name="adj1" fmla="val 51811"/>
              <a:gd name="adj2" fmla="val -118781"/>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Takes 500ms</a:t>
            </a:r>
          </a:p>
        </p:txBody>
      </p:sp>
      <p:sp>
        <p:nvSpPr>
          <p:cNvPr id="27" name="Oval 26">
            <a:extLst>
              <a:ext uri="{FF2B5EF4-FFF2-40B4-BE49-F238E27FC236}">
                <a16:creationId xmlns:a16="http://schemas.microsoft.com/office/drawing/2014/main" id="{6C533A19-EB93-7F4D-8648-E24D2F700F72}"/>
              </a:ext>
            </a:extLst>
          </p:cNvPr>
          <p:cNvSpPr/>
          <p:nvPr/>
        </p:nvSpPr>
        <p:spPr>
          <a:xfrm>
            <a:off x="6614536" y="4077011"/>
            <a:ext cx="896336" cy="1764268"/>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F0393FEF-DEC5-D746-B18F-8564F038C892}"/>
              </a:ext>
            </a:extLst>
          </p:cNvPr>
          <p:cNvSpPr txBox="1"/>
          <p:nvPr/>
        </p:nvSpPr>
        <p:spPr>
          <a:xfrm>
            <a:off x="6374653" y="3313875"/>
            <a:ext cx="1675098" cy="646331"/>
          </a:xfrm>
          <a:prstGeom prst="rect">
            <a:avLst/>
          </a:prstGeom>
          <a:noFill/>
        </p:spPr>
        <p:txBody>
          <a:bodyPr wrap="square" rtlCol="0">
            <a:spAutoFit/>
          </a:bodyPr>
          <a:lstStyle/>
          <a:p>
            <a:r>
              <a:rPr lang="en-US" dirty="0">
                <a:solidFill>
                  <a:schemeClr val="accent2"/>
                </a:solidFill>
              </a:rPr>
              <a:t>Asynchronized communication</a:t>
            </a:r>
          </a:p>
        </p:txBody>
      </p:sp>
      <p:sp>
        <p:nvSpPr>
          <p:cNvPr id="29" name="Rectangle 28">
            <a:extLst>
              <a:ext uri="{FF2B5EF4-FFF2-40B4-BE49-F238E27FC236}">
                <a16:creationId xmlns:a16="http://schemas.microsoft.com/office/drawing/2014/main" id="{64592F19-1A78-404A-A8B4-84004D47D69C}"/>
              </a:ext>
            </a:extLst>
          </p:cNvPr>
          <p:cNvSpPr/>
          <p:nvPr/>
        </p:nvSpPr>
        <p:spPr>
          <a:xfrm>
            <a:off x="605356" y="2055308"/>
            <a:ext cx="9144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user</a:t>
            </a:r>
            <a:endParaRPr lang="en-US" dirty="0"/>
          </a:p>
        </p:txBody>
      </p:sp>
      <p:sp>
        <p:nvSpPr>
          <p:cNvPr id="30" name="Rectangle 29">
            <a:extLst>
              <a:ext uri="{FF2B5EF4-FFF2-40B4-BE49-F238E27FC236}">
                <a16:creationId xmlns:a16="http://schemas.microsoft.com/office/drawing/2014/main" id="{AFE8CA4C-91AE-F14E-91A4-120792AB92BC}"/>
              </a:ext>
            </a:extLst>
          </p:cNvPr>
          <p:cNvSpPr/>
          <p:nvPr/>
        </p:nvSpPr>
        <p:spPr>
          <a:xfrm>
            <a:off x="3043756" y="1826708"/>
            <a:ext cx="2286000" cy="990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Registration information is written to database</a:t>
            </a:r>
            <a:endParaRPr lang="en-US" dirty="0"/>
          </a:p>
        </p:txBody>
      </p:sp>
      <p:sp>
        <p:nvSpPr>
          <p:cNvPr id="31" name="Rectangle 30">
            <a:extLst>
              <a:ext uri="{FF2B5EF4-FFF2-40B4-BE49-F238E27FC236}">
                <a16:creationId xmlns:a16="http://schemas.microsoft.com/office/drawing/2014/main" id="{A4C77513-C63E-0F45-8DF2-85487BE3C23F}"/>
              </a:ext>
            </a:extLst>
          </p:cNvPr>
          <p:cNvSpPr/>
          <p:nvPr/>
        </p:nvSpPr>
        <p:spPr>
          <a:xfrm>
            <a:off x="6985346" y="2055308"/>
            <a:ext cx="14478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Email notification</a:t>
            </a:r>
            <a:endParaRPr lang="en-US" dirty="0"/>
          </a:p>
        </p:txBody>
      </p:sp>
      <p:pic>
        <p:nvPicPr>
          <p:cNvPr id="32" name="Picture 31">
            <a:extLst>
              <a:ext uri="{FF2B5EF4-FFF2-40B4-BE49-F238E27FC236}">
                <a16:creationId xmlns:a16="http://schemas.microsoft.com/office/drawing/2014/main" id="{73FBC19D-AA43-8747-914C-97E66DF52430}"/>
              </a:ext>
            </a:extLst>
          </p:cNvPr>
          <p:cNvPicPr>
            <a:picLocks noChangeAspect="1"/>
          </p:cNvPicPr>
          <p:nvPr/>
        </p:nvPicPr>
        <p:blipFill>
          <a:blip r:embed="rId2"/>
          <a:stretch>
            <a:fillRect/>
          </a:stretch>
        </p:blipFill>
        <p:spPr>
          <a:xfrm>
            <a:off x="684731" y="1212400"/>
            <a:ext cx="755650" cy="755650"/>
          </a:xfrm>
          <a:prstGeom prst="rect">
            <a:avLst/>
          </a:prstGeom>
        </p:spPr>
      </p:pic>
      <p:pic>
        <p:nvPicPr>
          <p:cNvPr id="33" name="Picture 32">
            <a:extLst>
              <a:ext uri="{FF2B5EF4-FFF2-40B4-BE49-F238E27FC236}">
                <a16:creationId xmlns:a16="http://schemas.microsoft.com/office/drawing/2014/main" id="{C433279C-3B03-DB4C-B116-FE5F8429C224}"/>
              </a:ext>
            </a:extLst>
          </p:cNvPr>
          <p:cNvPicPr>
            <a:picLocks noChangeAspect="1"/>
          </p:cNvPicPr>
          <p:nvPr/>
        </p:nvPicPr>
        <p:blipFill>
          <a:blip r:embed="rId3"/>
          <a:stretch>
            <a:fillRect/>
          </a:stretch>
        </p:blipFill>
        <p:spPr>
          <a:xfrm>
            <a:off x="7391746" y="1215028"/>
            <a:ext cx="635000" cy="635000"/>
          </a:xfrm>
          <a:prstGeom prst="rect">
            <a:avLst/>
          </a:prstGeom>
        </p:spPr>
      </p:pic>
      <p:sp>
        <p:nvSpPr>
          <p:cNvPr id="34" name="TextBox 33">
            <a:extLst>
              <a:ext uri="{FF2B5EF4-FFF2-40B4-BE49-F238E27FC236}">
                <a16:creationId xmlns:a16="http://schemas.microsoft.com/office/drawing/2014/main" id="{8C13EE2A-0309-9542-9B97-4B14C1765448}"/>
              </a:ext>
            </a:extLst>
          </p:cNvPr>
          <p:cNvSpPr txBox="1"/>
          <p:nvPr/>
        </p:nvSpPr>
        <p:spPr>
          <a:xfrm>
            <a:off x="3532139" y="2905176"/>
            <a:ext cx="1369477" cy="369332"/>
          </a:xfrm>
          <a:prstGeom prst="rect">
            <a:avLst/>
          </a:prstGeom>
          <a:noFill/>
        </p:spPr>
        <p:txBody>
          <a:bodyPr wrap="none" rtlCol="0">
            <a:spAutoFit/>
          </a:bodyPr>
          <a:lstStyle/>
          <a:p>
            <a:r>
              <a:rPr lang="en-US" dirty="0"/>
              <a:t>Takes 400ms</a:t>
            </a:r>
          </a:p>
        </p:txBody>
      </p:sp>
      <p:sp>
        <p:nvSpPr>
          <p:cNvPr id="35" name="TextBox 34">
            <a:extLst>
              <a:ext uri="{FF2B5EF4-FFF2-40B4-BE49-F238E27FC236}">
                <a16:creationId xmlns:a16="http://schemas.microsoft.com/office/drawing/2014/main" id="{73A4D3C7-303E-634C-B575-9EEAA0CA20BA}"/>
              </a:ext>
            </a:extLst>
          </p:cNvPr>
          <p:cNvSpPr txBox="1"/>
          <p:nvPr/>
        </p:nvSpPr>
        <p:spPr>
          <a:xfrm>
            <a:off x="6995812" y="2768807"/>
            <a:ext cx="1369477" cy="369332"/>
          </a:xfrm>
          <a:prstGeom prst="rect">
            <a:avLst/>
          </a:prstGeom>
          <a:noFill/>
        </p:spPr>
        <p:txBody>
          <a:bodyPr wrap="none" rtlCol="0">
            <a:spAutoFit/>
          </a:bodyPr>
          <a:lstStyle/>
          <a:p>
            <a:r>
              <a:rPr lang="en-US" dirty="0"/>
              <a:t>Takes 600ms</a:t>
            </a:r>
          </a:p>
        </p:txBody>
      </p:sp>
      <p:sp>
        <p:nvSpPr>
          <p:cNvPr id="36" name="Right Arrow 35">
            <a:extLst>
              <a:ext uri="{FF2B5EF4-FFF2-40B4-BE49-F238E27FC236}">
                <a16:creationId xmlns:a16="http://schemas.microsoft.com/office/drawing/2014/main" id="{FCB31C47-4DA7-9F42-95B9-578B024EC4B5}"/>
              </a:ext>
            </a:extLst>
          </p:cNvPr>
          <p:cNvSpPr/>
          <p:nvPr/>
        </p:nvSpPr>
        <p:spPr>
          <a:xfrm>
            <a:off x="1639560" y="2055308"/>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ight Arrow 36">
            <a:extLst>
              <a:ext uri="{FF2B5EF4-FFF2-40B4-BE49-F238E27FC236}">
                <a16:creationId xmlns:a16="http://schemas.microsoft.com/office/drawing/2014/main" id="{68D5D888-5D15-7D44-8E29-BC54BC0E2410}"/>
              </a:ext>
            </a:extLst>
          </p:cNvPr>
          <p:cNvSpPr/>
          <p:nvPr/>
        </p:nvSpPr>
        <p:spPr>
          <a:xfrm>
            <a:off x="5509851" y="2034287"/>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ight Arrow 37">
            <a:extLst>
              <a:ext uri="{FF2B5EF4-FFF2-40B4-BE49-F238E27FC236}">
                <a16:creationId xmlns:a16="http://schemas.microsoft.com/office/drawing/2014/main" id="{49BB8643-25E8-5A4F-B4AF-324B7188547B}"/>
              </a:ext>
            </a:extLst>
          </p:cNvPr>
          <p:cNvSpPr/>
          <p:nvPr/>
        </p:nvSpPr>
        <p:spPr>
          <a:xfrm rot="10800000">
            <a:off x="5509851" y="2436308"/>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ight Arrow 38">
            <a:extLst>
              <a:ext uri="{FF2B5EF4-FFF2-40B4-BE49-F238E27FC236}">
                <a16:creationId xmlns:a16="http://schemas.microsoft.com/office/drawing/2014/main" id="{E05FE8E3-D43B-DE4D-9D02-4706C481B02F}"/>
              </a:ext>
            </a:extLst>
          </p:cNvPr>
          <p:cNvSpPr/>
          <p:nvPr/>
        </p:nvSpPr>
        <p:spPr>
          <a:xfrm rot="10800000">
            <a:off x="1625713" y="2440358"/>
            <a:ext cx="12954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94FFB123-6656-1B4E-8699-7C4556387F88}"/>
              </a:ext>
            </a:extLst>
          </p:cNvPr>
          <p:cNvSpPr txBox="1"/>
          <p:nvPr/>
        </p:nvSpPr>
        <p:spPr>
          <a:xfrm>
            <a:off x="1793900" y="1637992"/>
            <a:ext cx="896336" cy="369332"/>
          </a:xfrm>
          <a:prstGeom prst="rect">
            <a:avLst/>
          </a:prstGeom>
          <a:noFill/>
        </p:spPr>
        <p:txBody>
          <a:bodyPr wrap="none" rtlCol="0">
            <a:spAutoFit/>
          </a:bodyPr>
          <a:lstStyle/>
          <a:p>
            <a:r>
              <a:rPr lang="en-US" dirty="0"/>
              <a:t>register</a:t>
            </a:r>
          </a:p>
        </p:txBody>
      </p:sp>
      <p:sp>
        <p:nvSpPr>
          <p:cNvPr id="41" name="Rounded Rectangular Callout 40">
            <a:extLst>
              <a:ext uri="{FF2B5EF4-FFF2-40B4-BE49-F238E27FC236}">
                <a16:creationId xmlns:a16="http://schemas.microsoft.com/office/drawing/2014/main" id="{A6DA0A36-2D0D-4941-9AC1-200E840096D5}"/>
              </a:ext>
            </a:extLst>
          </p:cNvPr>
          <p:cNvSpPr/>
          <p:nvPr/>
        </p:nvSpPr>
        <p:spPr>
          <a:xfrm>
            <a:off x="1054212" y="3045908"/>
            <a:ext cx="1143000" cy="533400"/>
          </a:xfrm>
          <a:prstGeom prst="wedgeRoundRectCallout">
            <a:avLst>
              <a:gd name="adj1" fmla="val 51811"/>
              <a:gd name="adj2" fmla="val -118781"/>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Takes 1000ms</a:t>
            </a:r>
          </a:p>
        </p:txBody>
      </p:sp>
      <p:sp>
        <p:nvSpPr>
          <p:cNvPr id="42" name="Oval 41">
            <a:extLst>
              <a:ext uri="{FF2B5EF4-FFF2-40B4-BE49-F238E27FC236}">
                <a16:creationId xmlns:a16="http://schemas.microsoft.com/office/drawing/2014/main" id="{85C3401A-E61A-9641-95A1-BFCA875D62D8}"/>
              </a:ext>
            </a:extLst>
          </p:cNvPr>
          <p:cNvSpPr/>
          <p:nvPr/>
        </p:nvSpPr>
        <p:spPr>
          <a:xfrm>
            <a:off x="1793901" y="1325574"/>
            <a:ext cx="896336" cy="1764268"/>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C6FABBAA-AA42-D84F-83AC-31F293DBF754}"/>
              </a:ext>
            </a:extLst>
          </p:cNvPr>
          <p:cNvSpPr/>
          <p:nvPr/>
        </p:nvSpPr>
        <p:spPr>
          <a:xfrm>
            <a:off x="5773097" y="1369508"/>
            <a:ext cx="896336" cy="1764268"/>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D4BCDF63-84A3-F840-BB72-E14C420EE6B9}"/>
              </a:ext>
            </a:extLst>
          </p:cNvPr>
          <p:cNvSpPr txBox="1"/>
          <p:nvPr/>
        </p:nvSpPr>
        <p:spPr>
          <a:xfrm>
            <a:off x="2638687" y="1134081"/>
            <a:ext cx="2105170" cy="646331"/>
          </a:xfrm>
          <a:prstGeom prst="rect">
            <a:avLst/>
          </a:prstGeom>
          <a:noFill/>
        </p:spPr>
        <p:txBody>
          <a:bodyPr wrap="square" rtlCol="0">
            <a:spAutoFit/>
          </a:bodyPr>
          <a:lstStyle/>
          <a:p>
            <a:r>
              <a:rPr lang="en-US" dirty="0">
                <a:solidFill>
                  <a:schemeClr val="accent2"/>
                </a:solidFill>
              </a:rPr>
              <a:t>Synchronized communication</a:t>
            </a:r>
          </a:p>
        </p:txBody>
      </p:sp>
    </p:spTree>
    <p:extLst>
      <p:ext uri="{BB962C8B-B14F-4D97-AF65-F5344CB8AC3E}">
        <p14:creationId xmlns:p14="http://schemas.microsoft.com/office/powerpoint/2010/main" val="37844654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C32F3-F480-9C40-ACE0-D37AE6CCF186}"/>
              </a:ext>
            </a:extLst>
          </p:cNvPr>
          <p:cNvSpPr>
            <a:spLocks noGrp="1"/>
          </p:cNvSpPr>
          <p:nvPr>
            <p:ph type="title"/>
          </p:nvPr>
        </p:nvSpPr>
        <p:spPr/>
        <p:txBody>
          <a:bodyPr/>
          <a:lstStyle/>
          <a:p>
            <a:r>
              <a:rPr lang="en-US" dirty="0"/>
              <a:t>What is Message Queue?</a:t>
            </a:r>
          </a:p>
        </p:txBody>
      </p:sp>
      <p:sp>
        <p:nvSpPr>
          <p:cNvPr id="3" name="Date Placeholder 2">
            <a:extLst>
              <a:ext uri="{FF2B5EF4-FFF2-40B4-BE49-F238E27FC236}">
                <a16:creationId xmlns:a16="http://schemas.microsoft.com/office/drawing/2014/main" id="{3ABABA77-2D13-7A43-B780-417EF67F6874}"/>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DC976EC-4E74-C34F-A8CC-84252CD7798A}"/>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DA9B73E4-06D5-2845-95CE-6D0CBB038E6F}"/>
              </a:ext>
            </a:extLst>
          </p:cNvPr>
          <p:cNvSpPr>
            <a:spLocks noGrp="1"/>
          </p:cNvSpPr>
          <p:nvPr>
            <p:ph sz="quarter" idx="1"/>
          </p:nvPr>
        </p:nvSpPr>
        <p:spPr/>
        <p:txBody>
          <a:bodyPr>
            <a:normAutofit fontScale="62500" lnSpcReduction="20000"/>
          </a:bodyPr>
          <a:lstStyle/>
          <a:p>
            <a:r>
              <a:rPr lang="en-US" dirty="0"/>
              <a:t>A message queue is implemented based on a queue. It stores message data in a specific format, such as a structure containing a message type, an ID that uniquely identifies the message, and the content of the message. </a:t>
            </a:r>
          </a:p>
          <a:p>
            <a:endParaRPr lang="en-US" dirty="0"/>
          </a:p>
          <a:p>
            <a:r>
              <a:rPr lang="en-US" dirty="0"/>
              <a:t>Messages can be returned directly after being placed in the tail of this queue. </a:t>
            </a:r>
          </a:p>
          <a:p>
            <a:endParaRPr lang="en-US" dirty="0"/>
          </a:p>
          <a:p>
            <a:r>
              <a:rPr lang="en-US" dirty="0"/>
              <a:t>The system does not need to process the message immediately. After that, other processes will read the messages from the head of the queue and process them one by one in the order in which the messages were placed.</a:t>
            </a:r>
          </a:p>
          <a:p>
            <a:endParaRPr lang="en-US" dirty="0"/>
          </a:p>
          <a:p>
            <a:r>
              <a:rPr lang="en-US" dirty="0"/>
              <a:t>Message queue can improve response speed and decouple between components inside the system.</a:t>
            </a:r>
          </a:p>
        </p:txBody>
      </p:sp>
    </p:spTree>
    <p:extLst>
      <p:ext uri="{BB962C8B-B14F-4D97-AF65-F5344CB8AC3E}">
        <p14:creationId xmlns:p14="http://schemas.microsoft.com/office/powerpoint/2010/main" val="40746069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42559-41F2-6649-A25A-344C2E103661}"/>
              </a:ext>
            </a:extLst>
          </p:cNvPr>
          <p:cNvSpPr>
            <a:spLocks noGrp="1"/>
          </p:cNvSpPr>
          <p:nvPr>
            <p:ph type="title"/>
          </p:nvPr>
        </p:nvSpPr>
        <p:spPr/>
        <p:txBody>
          <a:bodyPr/>
          <a:lstStyle/>
          <a:p>
            <a:r>
              <a:rPr lang="en-US" dirty="0"/>
              <a:t>How Message Queue Works?</a:t>
            </a:r>
          </a:p>
        </p:txBody>
      </p:sp>
      <p:sp>
        <p:nvSpPr>
          <p:cNvPr id="3" name="Date Placeholder 2">
            <a:extLst>
              <a:ext uri="{FF2B5EF4-FFF2-40B4-BE49-F238E27FC236}">
                <a16:creationId xmlns:a16="http://schemas.microsoft.com/office/drawing/2014/main" id="{07FD84A3-1C5A-1A4B-8C04-F78F5288F50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4DA40CD-09F3-DD4D-9EFD-AF3209454642}"/>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304757E8-0758-EA4A-BFC5-B283362E314C}"/>
              </a:ext>
            </a:extLst>
          </p:cNvPr>
          <p:cNvSpPr>
            <a:spLocks noGrp="1"/>
          </p:cNvSpPr>
          <p:nvPr>
            <p:ph sz="quarter" idx="1"/>
          </p:nvPr>
        </p:nvSpPr>
        <p:spPr>
          <a:xfrm>
            <a:off x="457200" y="1219200"/>
            <a:ext cx="8229600" cy="3124200"/>
          </a:xfrm>
        </p:spPr>
        <p:txBody>
          <a:bodyPr>
            <a:normAutofit fontScale="85000" lnSpcReduction="10000"/>
          </a:bodyPr>
          <a:lstStyle/>
          <a:p>
            <a:r>
              <a:rPr lang="en-US" dirty="0"/>
              <a:t>The message queue model includes three core parts: </a:t>
            </a:r>
          </a:p>
          <a:p>
            <a:pPr marL="731520" lvl="1" indent="-457200">
              <a:buFont typeface="+mj-lt"/>
              <a:buAutoNum type="arabicPeriod"/>
            </a:pPr>
            <a:r>
              <a:rPr lang="en-US" dirty="0"/>
              <a:t>Producer: produce messages or data and insert them into the message queue. </a:t>
            </a:r>
          </a:p>
          <a:p>
            <a:pPr marL="731520" lvl="1" indent="-457200">
              <a:buFont typeface="+mj-lt"/>
              <a:buAutoNum type="arabicPeriod"/>
            </a:pPr>
            <a:r>
              <a:rPr lang="en-US" dirty="0"/>
              <a:t>Message queue: a first-in-first-out data structure for storing messages. </a:t>
            </a:r>
          </a:p>
          <a:p>
            <a:pPr marL="731520" lvl="1" indent="-457200">
              <a:buFont typeface="+mj-lt"/>
              <a:buAutoNum type="arabicPeriod"/>
            </a:pPr>
            <a:r>
              <a:rPr lang="en-US" dirty="0"/>
              <a:t>Consumer: get messages or data from the message queue for further processing.</a:t>
            </a:r>
          </a:p>
        </p:txBody>
      </p:sp>
      <p:sp>
        <p:nvSpPr>
          <p:cNvPr id="6" name="Rectangle 5">
            <a:extLst>
              <a:ext uri="{FF2B5EF4-FFF2-40B4-BE49-F238E27FC236}">
                <a16:creationId xmlns:a16="http://schemas.microsoft.com/office/drawing/2014/main" id="{D8529DDA-3258-614F-9FD5-FDE84787C113}"/>
              </a:ext>
            </a:extLst>
          </p:cNvPr>
          <p:cNvSpPr/>
          <p:nvPr/>
        </p:nvSpPr>
        <p:spPr>
          <a:xfrm>
            <a:off x="856948" y="4949825"/>
            <a:ext cx="11430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Producer</a:t>
            </a:r>
            <a:endParaRPr lang="en-US" dirty="0"/>
          </a:p>
        </p:txBody>
      </p:sp>
      <p:sp>
        <p:nvSpPr>
          <p:cNvPr id="7" name="Rectangle 6">
            <a:extLst>
              <a:ext uri="{FF2B5EF4-FFF2-40B4-BE49-F238E27FC236}">
                <a16:creationId xmlns:a16="http://schemas.microsoft.com/office/drawing/2014/main" id="{27BA9836-0930-9448-BE91-89F88C0CAF98}"/>
              </a:ext>
            </a:extLst>
          </p:cNvPr>
          <p:cNvSpPr/>
          <p:nvPr/>
        </p:nvSpPr>
        <p:spPr>
          <a:xfrm>
            <a:off x="3481163" y="4439817"/>
            <a:ext cx="1659109" cy="121919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D40E5B49-F854-2D47-8FB2-64AFF4E82DCE}"/>
              </a:ext>
            </a:extLst>
          </p:cNvPr>
          <p:cNvSpPr txBox="1"/>
          <p:nvPr/>
        </p:nvSpPr>
        <p:spPr>
          <a:xfrm>
            <a:off x="3481162" y="4425918"/>
            <a:ext cx="1659109" cy="369332"/>
          </a:xfrm>
          <a:prstGeom prst="rect">
            <a:avLst/>
          </a:prstGeom>
          <a:noFill/>
        </p:spPr>
        <p:txBody>
          <a:bodyPr wrap="none" rtlCol="0">
            <a:spAutoFit/>
          </a:bodyPr>
          <a:lstStyle/>
          <a:p>
            <a:r>
              <a:rPr lang="en-US" dirty="0">
                <a:solidFill>
                  <a:schemeClr val="bg1"/>
                </a:solidFill>
              </a:rPr>
              <a:t>Message queue</a:t>
            </a:r>
          </a:p>
        </p:txBody>
      </p:sp>
      <p:graphicFrame>
        <p:nvGraphicFramePr>
          <p:cNvPr id="9" name="Table 8">
            <a:extLst>
              <a:ext uri="{FF2B5EF4-FFF2-40B4-BE49-F238E27FC236}">
                <a16:creationId xmlns:a16="http://schemas.microsoft.com/office/drawing/2014/main" id="{DB01E4EF-BB4A-1E41-B58A-550492940F06}"/>
              </a:ext>
            </a:extLst>
          </p:cNvPr>
          <p:cNvGraphicFramePr>
            <a:graphicFrameLocks noGrp="1"/>
          </p:cNvGraphicFramePr>
          <p:nvPr>
            <p:extLst>
              <p:ext uri="{D42A27DB-BD31-4B8C-83A1-F6EECF244321}">
                <p14:modId xmlns:p14="http://schemas.microsoft.com/office/powerpoint/2010/main" val="2216299182"/>
              </p:ext>
            </p:extLst>
          </p:nvPr>
        </p:nvGraphicFramePr>
        <p:xfrm>
          <a:off x="3775792" y="5035858"/>
          <a:ext cx="1069848" cy="370840"/>
        </p:xfrm>
        <a:graphic>
          <a:graphicData uri="http://schemas.openxmlformats.org/drawingml/2006/table">
            <a:tbl>
              <a:tblPr firstRow="1" bandRow="1">
                <a:tableStyleId>{5C22544A-7EE6-4342-B048-85BDC9FD1C3A}</a:tableStyleId>
              </a:tblPr>
              <a:tblGrid>
                <a:gridCol w="267462">
                  <a:extLst>
                    <a:ext uri="{9D8B030D-6E8A-4147-A177-3AD203B41FA5}">
                      <a16:colId xmlns:a16="http://schemas.microsoft.com/office/drawing/2014/main" val="4179536179"/>
                    </a:ext>
                  </a:extLst>
                </a:gridCol>
                <a:gridCol w="267462">
                  <a:extLst>
                    <a:ext uri="{9D8B030D-6E8A-4147-A177-3AD203B41FA5}">
                      <a16:colId xmlns:a16="http://schemas.microsoft.com/office/drawing/2014/main" val="827553071"/>
                    </a:ext>
                  </a:extLst>
                </a:gridCol>
                <a:gridCol w="267462">
                  <a:extLst>
                    <a:ext uri="{9D8B030D-6E8A-4147-A177-3AD203B41FA5}">
                      <a16:colId xmlns:a16="http://schemas.microsoft.com/office/drawing/2014/main" val="51113740"/>
                    </a:ext>
                  </a:extLst>
                </a:gridCol>
                <a:gridCol w="267462">
                  <a:extLst>
                    <a:ext uri="{9D8B030D-6E8A-4147-A177-3AD203B41FA5}">
                      <a16:colId xmlns:a16="http://schemas.microsoft.com/office/drawing/2014/main" val="2194027496"/>
                    </a:ext>
                  </a:extLst>
                </a:gridCol>
              </a:tblGrid>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7992109"/>
                  </a:ext>
                </a:extLst>
              </a:tr>
            </a:tbl>
          </a:graphicData>
        </a:graphic>
      </p:graphicFrame>
      <p:sp>
        <p:nvSpPr>
          <p:cNvPr id="10" name="TextBox 9">
            <a:extLst>
              <a:ext uri="{FF2B5EF4-FFF2-40B4-BE49-F238E27FC236}">
                <a16:creationId xmlns:a16="http://schemas.microsoft.com/office/drawing/2014/main" id="{CF9AF9F2-78B8-0F48-A048-4E091767A841}"/>
              </a:ext>
            </a:extLst>
          </p:cNvPr>
          <p:cNvSpPr txBox="1"/>
          <p:nvPr/>
        </p:nvSpPr>
        <p:spPr>
          <a:xfrm>
            <a:off x="3416077" y="4028071"/>
            <a:ext cx="475195" cy="369332"/>
          </a:xfrm>
          <a:prstGeom prst="rect">
            <a:avLst/>
          </a:prstGeom>
          <a:noFill/>
        </p:spPr>
        <p:txBody>
          <a:bodyPr wrap="none" rtlCol="0">
            <a:spAutoFit/>
          </a:bodyPr>
          <a:lstStyle/>
          <a:p>
            <a:r>
              <a:rPr lang="en-US" dirty="0"/>
              <a:t>tail</a:t>
            </a:r>
          </a:p>
        </p:txBody>
      </p:sp>
      <p:sp>
        <p:nvSpPr>
          <p:cNvPr id="11" name="TextBox 10">
            <a:extLst>
              <a:ext uri="{FF2B5EF4-FFF2-40B4-BE49-F238E27FC236}">
                <a16:creationId xmlns:a16="http://schemas.microsoft.com/office/drawing/2014/main" id="{480CD2CA-D052-DD4C-92E0-9F31C6431C11}"/>
              </a:ext>
            </a:extLst>
          </p:cNvPr>
          <p:cNvSpPr txBox="1"/>
          <p:nvPr/>
        </p:nvSpPr>
        <p:spPr>
          <a:xfrm>
            <a:off x="4485925" y="4026861"/>
            <a:ext cx="654346" cy="369332"/>
          </a:xfrm>
          <a:prstGeom prst="rect">
            <a:avLst/>
          </a:prstGeom>
          <a:noFill/>
        </p:spPr>
        <p:txBody>
          <a:bodyPr wrap="none" rtlCol="0">
            <a:spAutoFit/>
          </a:bodyPr>
          <a:lstStyle/>
          <a:p>
            <a:r>
              <a:rPr lang="en-US" dirty="0"/>
              <a:t>head</a:t>
            </a:r>
          </a:p>
        </p:txBody>
      </p:sp>
      <p:sp>
        <p:nvSpPr>
          <p:cNvPr id="12" name="Right Arrow 11">
            <a:extLst>
              <a:ext uri="{FF2B5EF4-FFF2-40B4-BE49-F238E27FC236}">
                <a16:creationId xmlns:a16="http://schemas.microsoft.com/office/drawing/2014/main" id="{F5B87737-5F52-5641-8483-294C6F0C9D44}"/>
              </a:ext>
            </a:extLst>
          </p:cNvPr>
          <p:cNvSpPr/>
          <p:nvPr/>
        </p:nvSpPr>
        <p:spPr>
          <a:xfrm>
            <a:off x="2325291" y="5083175"/>
            <a:ext cx="906400" cy="266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2A2BD720-7723-924F-92F2-9DE300484702}"/>
              </a:ext>
            </a:extLst>
          </p:cNvPr>
          <p:cNvSpPr/>
          <p:nvPr/>
        </p:nvSpPr>
        <p:spPr>
          <a:xfrm>
            <a:off x="5410200" y="5083175"/>
            <a:ext cx="906400" cy="266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BA102A6-0AC0-F54B-8BBF-DA75CACAA4A9}"/>
              </a:ext>
            </a:extLst>
          </p:cNvPr>
          <p:cNvSpPr/>
          <p:nvPr/>
        </p:nvSpPr>
        <p:spPr>
          <a:xfrm>
            <a:off x="6621487" y="4954099"/>
            <a:ext cx="11430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ja-JP" dirty="0"/>
              <a:t>Consumer</a:t>
            </a:r>
            <a:endParaRPr lang="en-US" dirty="0"/>
          </a:p>
        </p:txBody>
      </p:sp>
      <p:sp>
        <p:nvSpPr>
          <p:cNvPr id="16" name="TextBox 15">
            <a:extLst>
              <a:ext uri="{FF2B5EF4-FFF2-40B4-BE49-F238E27FC236}">
                <a16:creationId xmlns:a16="http://schemas.microsoft.com/office/drawing/2014/main" id="{70793D92-2963-BF49-AE3F-A8A32CEB634B}"/>
              </a:ext>
            </a:extLst>
          </p:cNvPr>
          <p:cNvSpPr txBox="1"/>
          <p:nvPr/>
        </p:nvSpPr>
        <p:spPr>
          <a:xfrm>
            <a:off x="2269377" y="5615573"/>
            <a:ext cx="1018227" cy="369332"/>
          </a:xfrm>
          <a:prstGeom prst="rect">
            <a:avLst/>
          </a:prstGeom>
          <a:noFill/>
        </p:spPr>
        <p:txBody>
          <a:bodyPr wrap="none" rtlCol="0">
            <a:spAutoFit/>
          </a:bodyPr>
          <a:lstStyle/>
          <a:p>
            <a:r>
              <a:rPr lang="en-US" dirty="0"/>
              <a:t>enqueue</a:t>
            </a:r>
          </a:p>
        </p:txBody>
      </p:sp>
      <p:sp>
        <p:nvSpPr>
          <p:cNvPr id="17" name="TextBox 16">
            <a:extLst>
              <a:ext uri="{FF2B5EF4-FFF2-40B4-BE49-F238E27FC236}">
                <a16:creationId xmlns:a16="http://schemas.microsoft.com/office/drawing/2014/main" id="{C9D71CA2-0BD5-AD4D-ADCE-222A882501D4}"/>
              </a:ext>
            </a:extLst>
          </p:cNvPr>
          <p:cNvSpPr txBox="1"/>
          <p:nvPr/>
        </p:nvSpPr>
        <p:spPr>
          <a:xfrm>
            <a:off x="5333831" y="5615573"/>
            <a:ext cx="1018227" cy="369332"/>
          </a:xfrm>
          <a:prstGeom prst="rect">
            <a:avLst/>
          </a:prstGeom>
          <a:noFill/>
        </p:spPr>
        <p:txBody>
          <a:bodyPr wrap="none" rtlCol="0">
            <a:spAutoFit/>
          </a:bodyPr>
          <a:lstStyle/>
          <a:p>
            <a:r>
              <a:rPr lang="en-US" dirty="0"/>
              <a:t>dequeue</a:t>
            </a:r>
          </a:p>
        </p:txBody>
      </p:sp>
    </p:spTree>
    <p:extLst>
      <p:ext uri="{BB962C8B-B14F-4D97-AF65-F5344CB8AC3E}">
        <p14:creationId xmlns:p14="http://schemas.microsoft.com/office/powerpoint/2010/main" val="3818844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2E066-A64F-EE4C-A26A-930C0953768D}"/>
              </a:ext>
            </a:extLst>
          </p:cNvPr>
          <p:cNvSpPr>
            <a:spLocks noGrp="1"/>
          </p:cNvSpPr>
          <p:nvPr>
            <p:ph type="title"/>
          </p:nvPr>
        </p:nvSpPr>
        <p:spPr/>
        <p:txBody>
          <a:bodyPr/>
          <a:lstStyle/>
          <a:p>
            <a:r>
              <a:rPr lang="en-US" dirty="0"/>
              <a:t>Example: RabbitMQ</a:t>
            </a:r>
          </a:p>
        </p:txBody>
      </p:sp>
      <p:sp>
        <p:nvSpPr>
          <p:cNvPr id="3" name="Date Placeholder 2">
            <a:extLst>
              <a:ext uri="{FF2B5EF4-FFF2-40B4-BE49-F238E27FC236}">
                <a16:creationId xmlns:a16="http://schemas.microsoft.com/office/drawing/2014/main" id="{B165A9F1-3984-374D-A0AD-A69806D147AB}"/>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AC1C213-8B69-9341-A834-00C826D529D1}"/>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81BEFD5F-EED3-C244-898A-CB3800ABC0E7}"/>
              </a:ext>
            </a:extLst>
          </p:cNvPr>
          <p:cNvSpPr>
            <a:spLocks noGrp="1"/>
          </p:cNvSpPr>
          <p:nvPr>
            <p:ph sz="quarter" idx="1"/>
          </p:nvPr>
        </p:nvSpPr>
        <p:spPr>
          <a:xfrm>
            <a:off x="457200" y="1219200"/>
            <a:ext cx="4114800" cy="4937760"/>
          </a:xfrm>
        </p:spPr>
        <p:txBody>
          <a:bodyPr>
            <a:normAutofit fontScale="70000" lnSpcReduction="20000"/>
          </a:bodyPr>
          <a:lstStyle/>
          <a:p>
            <a:r>
              <a:rPr lang="en-US" dirty="0"/>
              <a:t>RabbitMQ is lightweight and easy to deploy on premises and in the cloud. It supports multiple messaging protocols. RabbitMQ can be deployed in distributed and federated configurations to meet high-scale, high-availability requirements.</a:t>
            </a:r>
          </a:p>
          <a:p>
            <a:endParaRPr lang="en-US" dirty="0"/>
          </a:p>
          <a:p>
            <a:r>
              <a:rPr lang="en-US" dirty="0">
                <a:hlinkClick r:id="rId2"/>
              </a:rPr>
              <a:t>https://www.rabbitmq.com/</a:t>
            </a:r>
            <a:endParaRPr lang="en-US" dirty="0"/>
          </a:p>
        </p:txBody>
      </p:sp>
      <p:pic>
        <p:nvPicPr>
          <p:cNvPr id="6" name="Picture 5">
            <a:extLst>
              <a:ext uri="{FF2B5EF4-FFF2-40B4-BE49-F238E27FC236}">
                <a16:creationId xmlns:a16="http://schemas.microsoft.com/office/drawing/2014/main" id="{72E929CB-30E8-C846-9DB6-58E90EE4FB98}"/>
              </a:ext>
            </a:extLst>
          </p:cNvPr>
          <p:cNvPicPr>
            <a:picLocks noChangeAspect="1"/>
          </p:cNvPicPr>
          <p:nvPr/>
        </p:nvPicPr>
        <p:blipFill>
          <a:blip r:embed="rId3"/>
          <a:stretch>
            <a:fillRect/>
          </a:stretch>
        </p:blipFill>
        <p:spPr>
          <a:xfrm>
            <a:off x="5486400" y="1828800"/>
            <a:ext cx="2794000" cy="431800"/>
          </a:xfrm>
          <a:prstGeom prst="rect">
            <a:avLst/>
          </a:prstGeom>
        </p:spPr>
      </p:pic>
      <p:pic>
        <p:nvPicPr>
          <p:cNvPr id="7" name="Picture 6">
            <a:extLst>
              <a:ext uri="{FF2B5EF4-FFF2-40B4-BE49-F238E27FC236}">
                <a16:creationId xmlns:a16="http://schemas.microsoft.com/office/drawing/2014/main" id="{16B626F4-B213-2C4E-AFFD-F7E3F3919EDA}"/>
              </a:ext>
            </a:extLst>
          </p:cNvPr>
          <p:cNvPicPr>
            <a:picLocks noChangeAspect="1"/>
          </p:cNvPicPr>
          <p:nvPr/>
        </p:nvPicPr>
        <p:blipFill>
          <a:blip r:embed="rId4"/>
          <a:stretch>
            <a:fillRect/>
          </a:stretch>
        </p:blipFill>
        <p:spPr>
          <a:xfrm>
            <a:off x="4343400" y="3007709"/>
            <a:ext cx="4660831" cy="2844421"/>
          </a:xfrm>
          <a:prstGeom prst="rect">
            <a:avLst/>
          </a:prstGeom>
        </p:spPr>
      </p:pic>
    </p:spTree>
    <p:extLst>
      <p:ext uri="{BB962C8B-B14F-4D97-AF65-F5344CB8AC3E}">
        <p14:creationId xmlns:p14="http://schemas.microsoft.com/office/powerpoint/2010/main" val="29309379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C3A67-31EF-DC47-9F73-319774FFE6A3}"/>
              </a:ext>
            </a:extLst>
          </p:cNvPr>
          <p:cNvSpPr>
            <a:spLocks noGrp="1"/>
          </p:cNvSpPr>
          <p:nvPr>
            <p:ph type="title"/>
          </p:nvPr>
        </p:nvSpPr>
        <p:spPr/>
        <p:txBody>
          <a:bodyPr/>
          <a:lstStyle/>
          <a:p>
            <a:r>
              <a:rPr lang="en-US" dirty="0"/>
              <a:t>Example: </a:t>
            </a:r>
            <a:r>
              <a:rPr lang="en-US" dirty="0" err="1"/>
              <a:t>RocketMQ</a:t>
            </a:r>
            <a:endParaRPr lang="en-US" dirty="0"/>
          </a:p>
        </p:txBody>
      </p:sp>
      <p:sp>
        <p:nvSpPr>
          <p:cNvPr id="3" name="Date Placeholder 2">
            <a:extLst>
              <a:ext uri="{FF2B5EF4-FFF2-40B4-BE49-F238E27FC236}">
                <a16:creationId xmlns:a16="http://schemas.microsoft.com/office/drawing/2014/main" id="{6D5DBD26-9F3E-6E40-946E-2CC30CA1BC0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F7346506-3C7F-344E-9FAA-A5D63A7D6598}"/>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CE73AB99-152F-1242-B44D-97566436D0CA}"/>
              </a:ext>
            </a:extLst>
          </p:cNvPr>
          <p:cNvSpPr>
            <a:spLocks noGrp="1"/>
          </p:cNvSpPr>
          <p:nvPr>
            <p:ph sz="quarter" idx="1"/>
          </p:nvPr>
        </p:nvSpPr>
        <p:spPr>
          <a:xfrm>
            <a:off x="457200" y="1219200"/>
            <a:ext cx="5257800" cy="5029200"/>
          </a:xfrm>
        </p:spPr>
        <p:txBody>
          <a:bodyPr>
            <a:normAutofit fontScale="77500" lnSpcReduction="20000"/>
          </a:bodyPr>
          <a:lstStyle/>
          <a:p>
            <a:r>
              <a:rPr lang="en-US" dirty="0"/>
              <a:t>Apache </a:t>
            </a:r>
            <a:r>
              <a:rPr lang="en-US" dirty="0" err="1"/>
              <a:t>RocketMQ</a:t>
            </a:r>
            <a:r>
              <a:rPr lang="en-US" dirty="0"/>
              <a:t> is a unified messaging engine, lightweight data processing platform.</a:t>
            </a:r>
          </a:p>
          <a:p>
            <a:endParaRPr lang="en-US" dirty="0"/>
          </a:p>
          <a:p>
            <a:r>
              <a:rPr lang="en-US" dirty="0"/>
              <a:t>A distributed messaging and streaming platform with low latency, high performance and reliability, trillion-level capacity and flexible scalability</a:t>
            </a:r>
          </a:p>
          <a:p>
            <a:endParaRPr lang="en-US" dirty="0"/>
          </a:p>
          <a:p>
            <a:r>
              <a:rPr lang="en-US" dirty="0">
                <a:hlinkClick r:id="rId2"/>
              </a:rPr>
              <a:t>https://rocketmq.apache.org/</a:t>
            </a:r>
            <a:endParaRPr lang="en-US" dirty="0"/>
          </a:p>
        </p:txBody>
      </p:sp>
      <p:pic>
        <p:nvPicPr>
          <p:cNvPr id="6" name="Picture 5">
            <a:extLst>
              <a:ext uri="{FF2B5EF4-FFF2-40B4-BE49-F238E27FC236}">
                <a16:creationId xmlns:a16="http://schemas.microsoft.com/office/drawing/2014/main" id="{2C7C9D5C-6DF9-284A-BD78-9A01580D3430}"/>
              </a:ext>
            </a:extLst>
          </p:cNvPr>
          <p:cNvPicPr>
            <a:picLocks noChangeAspect="1"/>
          </p:cNvPicPr>
          <p:nvPr/>
        </p:nvPicPr>
        <p:blipFill>
          <a:blip r:embed="rId3"/>
          <a:stretch>
            <a:fillRect/>
          </a:stretch>
        </p:blipFill>
        <p:spPr>
          <a:xfrm>
            <a:off x="6629400" y="1432560"/>
            <a:ext cx="1447800" cy="1996440"/>
          </a:xfrm>
          <a:prstGeom prst="rect">
            <a:avLst/>
          </a:prstGeom>
        </p:spPr>
      </p:pic>
    </p:spTree>
    <p:extLst>
      <p:ext uri="{BB962C8B-B14F-4D97-AF65-F5344CB8AC3E}">
        <p14:creationId xmlns:p14="http://schemas.microsoft.com/office/powerpoint/2010/main" val="33475649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D3A31-FE5E-8749-A2D3-54D85023986F}"/>
              </a:ext>
            </a:extLst>
          </p:cNvPr>
          <p:cNvSpPr>
            <a:spLocks noGrp="1"/>
          </p:cNvSpPr>
          <p:nvPr>
            <p:ph type="title"/>
          </p:nvPr>
        </p:nvSpPr>
        <p:spPr/>
        <p:txBody>
          <a:bodyPr/>
          <a:lstStyle/>
          <a:p>
            <a:r>
              <a:rPr lang="en-US" dirty="0" err="1"/>
              <a:t>RocketMQ</a:t>
            </a:r>
            <a:r>
              <a:rPr lang="en-US" dirty="0"/>
              <a:t> Architecture</a:t>
            </a:r>
          </a:p>
        </p:txBody>
      </p:sp>
      <p:sp>
        <p:nvSpPr>
          <p:cNvPr id="3" name="Date Placeholder 2">
            <a:extLst>
              <a:ext uri="{FF2B5EF4-FFF2-40B4-BE49-F238E27FC236}">
                <a16:creationId xmlns:a16="http://schemas.microsoft.com/office/drawing/2014/main" id="{EAB4F69A-B0F8-7D4C-92F7-BA400D5F7DD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523B782-6939-7041-BF48-C5209784DFDB}"/>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EF6AF29-3917-314B-93A3-FD1035F10ECC}"/>
              </a:ext>
            </a:extLst>
          </p:cNvPr>
          <p:cNvPicPr>
            <a:picLocks noChangeAspect="1"/>
          </p:cNvPicPr>
          <p:nvPr/>
        </p:nvPicPr>
        <p:blipFill>
          <a:blip r:embed="rId2"/>
          <a:stretch>
            <a:fillRect/>
          </a:stretch>
        </p:blipFill>
        <p:spPr>
          <a:xfrm>
            <a:off x="125712" y="2830286"/>
            <a:ext cx="8892575" cy="3962400"/>
          </a:xfrm>
          <a:prstGeom prst="rect">
            <a:avLst/>
          </a:prstGeom>
        </p:spPr>
      </p:pic>
      <p:sp>
        <p:nvSpPr>
          <p:cNvPr id="7" name="Content Placeholder 4">
            <a:extLst>
              <a:ext uri="{FF2B5EF4-FFF2-40B4-BE49-F238E27FC236}">
                <a16:creationId xmlns:a16="http://schemas.microsoft.com/office/drawing/2014/main" id="{15560FFF-3C60-E548-B7E7-AEE1567B6E48}"/>
              </a:ext>
            </a:extLst>
          </p:cNvPr>
          <p:cNvSpPr>
            <a:spLocks noGrp="1"/>
          </p:cNvSpPr>
          <p:nvPr>
            <p:ph sz="quarter" idx="1"/>
          </p:nvPr>
        </p:nvSpPr>
        <p:spPr>
          <a:xfrm>
            <a:off x="457200" y="1219200"/>
            <a:ext cx="8229600" cy="990600"/>
          </a:xfrm>
        </p:spPr>
        <p:txBody>
          <a:bodyPr>
            <a:normAutofit fontScale="77500" lnSpcReduction="20000"/>
          </a:bodyPr>
          <a:lstStyle/>
          <a:p>
            <a:r>
              <a:rPr lang="en-US" dirty="0"/>
              <a:t>Apache </a:t>
            </a:r>
            <a:r>
              <a:rPr lang="en-US" dirty="0" err="1"/>
              <a:t>RocketMQ</a:t>
            </a:r>
            <a:r>
              <a:rPr lang="en-US" dirty="0"/>
              <a:t> includes 4 parts: </a:t>
            </a:r>
          </a:p>
          <a:p>
            <a:pPr lvl="1"/>
            <a:r>
              <a:rPr lang="en-US" dirty="0" err="1"/>
              <a:t>NameServer</a:t>
            </a:r>
            <a:r>
              <a:rPr lang="en-US" dirty="0"/>
              <a:t> Cluster, Producer Cluster, Broker Cluster </a:t>
            </a:r>
            <a:r>
              <a:rPr lang="en-US" altLang="ja-JP" dirty="0"/>
              <a:t>and</a:t>
            </a:r>
            <a:r>
              <a:rPr lang="ja-JP" altLang="en-US"/>
              <a:t> </a:t>
            </a:r>
            <a:r>
              <a:rPr lang="en-US" dirty="0"/>
              <a:t>Consumer Cluster</a:t>
            </a:r>
          </a:p>
        </p:txBody>
      </p:sp>
    </p:spTree>
    <p:extLst>
      <p:ext uri="{BB962C8B-B14F-4D97-AF65-F5344CB8AC3E}">
        <p14:creationId xmlns:p14="http://schemas.microsoft.com/office/powerpoint/2010/main" val="1047399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40CF-E237-4E40-82D0-9118FF13B96F}"/>
              </a:ext>
            </a:extLst>
          </p:cNvPr>
          <p:cNvSpPr>
            <a:spLocks noGrp="1"/>
          </p:cNvSpPr>
          <p:nvPr>
            <p:ph type="title"/>
          </p:nvPr>
        </p:nvSpPr>
        <p:spPr/>
        <p:txBody>
          <a:bodyPr/>
          <a:lstStyle/>
          <a:p>
            <a:r>
              <a:rPr lang="en-US" dirty="0"/>
              <a:t>Outline</a:t>
            </a:r>
          </a:p>
        </p:txBody>
      </p:sp>
      <p:sp>
        <p:nvSpPr>
          <p:cNvPr id="3" name="Date Placeholder 2">
            <a:extLst>
              <a:ext uri="{FF2B5EF4-FFF2-40B4-BE49-F238E27FC236}">
                <a16:creationId xmlns:a16="http://schemas.microsoft.com/office/drawing/2014/main" id="{781DABF8-0945-AB46-ACF9-C107B74E8523}"/>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FBD8231A-1571-5C47-AAA5-9276778EE8D3}"/>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956C6534-DDD5-6447-95A6-35CE5274C440}"/>
              </a:ext>
            </a:extLst>
          </p:cNvPr>
          <p:cNvSpPr>
            <a:spLocks noGrp="1"/>
          </p:cNvSpPr>
          <p:nvPr>
            <p:ph sz="quarter" idx="1"/>
          </p:nvPr>
        </p:nvSpPr>
        <p:spPr/>
        <p:txBody>
          <a:bodyPr/>
          <a:lstStyle/>
          <a:p>
            <a:r>
              <a:rPr lang="en-US" dirty="0"/>
              <a:t>Message queue in OS</a:t>
            </a:r>
          </a:p>
          <a:p>
            <a:r>
              <a:rPr lang="en-US" dirty="0"/>
              <a:t>What is message queue in distributed system</a:t>
            </a:r>
          </a:p>
          <a:p>
            <a:r>
              <a:rPr lang="en-US" dirty="0"/>
              <a:t>Example of message queue: </a:t>
            </a:r>
            <a:r>
              <a:rPr lang="en-US" dirty="0" err="1"/>
              <a:t>RocketMQ</a:t>
            </a:r>
            <a:endParaRPr lang="en-US" dirty="0"/>
          </a:p>
          <a:p>
            <a:r>
              <a:rPr lang="en-US" dirty="0"/>
              <a:t>Pub/Sub vs. Message queue</a:t>
            </a:r>
          </a:p>
        </p:txBody>
      </p:sp>
    </p:spTree>
    <p:extLst>
      <p:ext uri="{BB962C8B-B14F-4D97-AF65-F5344CB8AC3E}">
        <p14:creationId xmlns:p14="http://schemas.microsoft.com/office/powerpoint/2010/main" val="2310351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D3A31-FE5E-8749-A2D3-54D85023986F}"/>
              </a:ext>
            </a:extLst>
          </p:cNvPr>
          <p:cNvSpPr>
            <a:spLocks noGrp="1"/>
          </p:cNvSpPr>
          <p:nvPr>
            <p:ph type="title"/>
          </p:nvPr>
        </p:nvSpPr>
        <p:spPr/>
        <p:txBody>
          <a:bodyPr/>
          <a:lstStyle/>
          <a:p>
            <a:r>
              <a:rPr lang="en-US" dirty="0" err="1"/>
              <a:t>RocketMQ</a:t>
            </a:r>
            <a:r>
              <a:rPr lang="en-US" dirty="0"/>
              <a:t> Architecture</a:t>
            </a:r>
          </a:p>
        </p:txBody>
      </p:sp>
      <p:sp>
        <p:nvSpPr>
          <p:cNvPr id="3" name="Date Placeholder 2">
            <a:extLst>
              <a:ext uri="{FF2B5EF4-FFF2-40B4-BE49-F238E27FC236}">
                <a16:creationId xmlns:a16="http://schemas.microsoft.com/office/drawing/2014/main" id="{EAB4F69A-B0F8-7D4C-92F7-BA400D5F7DD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523B782-6939-7041-BF48-C5209784DFDB}"/>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EF6AF29-3917-314B-93A3-FD1035F10ECC}"/>
              </a:ext>
            </a:extLst>
          </p:cNvPr>
          <p:cNvPicPr>
            <a:picLocks noChangeAspect="1"/>
          </p:cNvPicPr>
          <p:nvPr/>
        </p:nvPicPr>
        <p:blipFill>
          <a:blip r:embed="rId2"/>
          <a:stretch>
            <a:fillRect/>
          </a:stretch>
        </p:blipFill>
        <p:spPr>
          <a:xfrm>
            <a:off x="125712" y="2858278"/>
            <a:ext cx="8885735" cy="3959352"/>
          </a:xfrm>
          <a:prstGeom prst="rect">
            <a:avLst/>
          </a:prstGeom>
        </p:spPr>
      </p:pic>
      <p:sp>
        <p:nvSpPr>
          <p:cNvPr id="7" name="Content Placeholder 4">
            <a:extLst>
              <a:ext uri="{FF2B5EF4-FFF2-40B4-BE49-F238E27FC236}">
                <a16:creationId xmlns:a16="http://schemas.microsoft.com/office/drawing/2014/main" id="{15560FFF-3C60-E548-B7E7-AEE1567B6E48}"/>
              </a:ext>
            </a:extLst>
          </p:cNvPr>
          <p:cNvSpPr>
            <a:spLocks noGrp="1"/>
          </p:cNvSpPr>
          <p:nvPr>
            <p:ph sz="quarter" idx="1"/>
          </p:nvPr>
        </p:nvSpPr>
        <p:spPr>
          <a:xfrm>
            <a:off x="457200" y="1219200"/>
            <a:ext cx="8229600" cy="1828800"/>
          </a:xfrm>
        </p:spPr>
        <p:txBody>
          <a:bodyPr>
            <a:normAutofit fontScale="77500" lnSpcReduction="20000"/>
          </a:bodyPr>
          <a:lstStyle/>
          <a:p>
            <a:r>
              <a:rPr lang="en-US" dirty="0" err="1"/>
              <a:t>NameServer</a:t>
            </a:r>
            <a:r>
              <a:rPr lang="en-US" dirty="0"/>
              <a:t> Cluster: </a:t>
            </a:r>
          </a:p>
          <a:p>
            <a:pPr lvl="1"/>
            <a:r>
              <a:rPr lang="en-US" dirty="0"/>
              <a:t>Like </a:t>
            </a:r>
            <a:r>
              <a:rPr lang="en-US" dirty="0" err="1"/>
              <a:t>ZooKeeper</a:t>
            </a:r>
            <a:r>
              <a:rPr lang="en-US" dirty="0"/>
              <a:t> in Kafka, provide lightweight service discovery, routing and management</a:t>
            </a:r>
          </a:p>
          <a:p>
            <a:pPr lvl="1"/>
            <a:r>
              <a:rPr lang="en-US" dirty="0"/>
              <a:t>Is responsible for manage information for Broker, such as ID, address, etc.</a:t>
            </a:r>
          </a:p>
        </p:txBody>
      </p:sp>
      <p:sp>
        <p:nvSpPr>
          <p:cNvPr id="8" name="Oval 7">
            <a:extLst>
              <a:ext uri="{FF2B5EF4-FFF2-40B4-BE49-F238E27FC236}">
                <a16:creationId xmlns:a16="http://schemas.microsoft.com/office/drawing/2014/main" id="{627E3A2D-1875-A943-9D82-BE2146D21624}"/>
              </a:ext>
            </a:extLst>
          </p:cNvPr>
          <p:cNvSpPr/>
          <p:nvPr/>
        </p:nvSpPr>
        <p:spPr>
          <a:xfrm>
            <a:off x="2895600" y="3048000"/>
            <a:ext cx="3428999" cy="1143000"/>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33559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D3A31-FE5E-8749-A2D3-54D85023986F}"/>
              </a:ext>
            </a:extLst>
          </p:cNvPr>
          <p:cNvSpPr>
            <a:spLocks noGrp="1"/>
          </p:cNvSpPr>
          <p:nvPr>
            <p:ph type="title"/>
          </p:nvPr>
        </p:nvSpPr>
        <p:spPr/>
        <p:txBody>
          <a:bodyPr/>
          <a:lstStyle/>
          <a:p>
            <a:r>
              <a:rPr lang="en-US" dirty="0" err="1"/>
              <a:t>RocketMQ</a:t>
            </a:r>
            <a:r>
              <a:rPr lang="en-US" dirty="0"/>
              <a:t> Architecture</a:t>
            </a:r>
          </a:p>
        </p:txBody>
      </p:sp>
      <p:sp>
        <p:nvSpPr>
          <p:cNvPr id="3" name="Date Placeholder 2">
            <a:extLst>
              <a:ext uri="{FF2B5EF4-FFF2-40B4-BE49-F238E27FC236}">
                <a16:creationId xmlns:a16="http://schemas.microsoft.com/office/drawing/2014/main" id="{EAB4F69A-B0F8-7D4C-92F7-BA400D5F7DD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523B782-6939-7041-BF48-C5209784DFDB}"/>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EF6AF29-3917-314B-93A3-FD1035F10ECC}"/>
              </a:ext>
            </a:extLst>
          </p:cNvPr>
          <p:cNvPicPr>
            <a:picLocks noChangeAspect="1"/>
          </p:cNvPicPr>
          <p:nvPr/>
        </p:nvPicPr>
        <p:blipFill>
          <a:blip r:embed="rId2"/>
          <a:stretch>
            <a:fillRect/>
          </a:stretch>
        </p:blipFill>
        <p:spPr>
          <a:xfrm>
            <a:off x="125712" y="2858278"/>
            <a:ext cx="8885735" cy="3959352"/>
          </a:xfrm>
          <a:prstGeom prst="rect">
            <a:avLst/>
          </a:prstGeom>
        </p:spPr>
      </p:pic>
      <p:sp>
        <p:nvSpPr>
          <p:cNvPr id="7" name="Content Placeholder 4">
            <a:extLst>
              <a:ext uri="{FF2B5EF4-FFF2-40B4-BE49-F238E27FC236}">
                <a16:creationId xmlns:a16="http://schemas.microsoft.com/office/drawing/2014/main" id="{15560FFF-3C60-E548-B7E7-AEE1567B6E48}"/>
              </a:ext>
            </a:extLst>
          </p:cNvPr>
          <p:cNvSpPr>
            <a:spLocks noGrp="1"/>
          </p:cNvSpPr>
          <p:nvPr>
            <p:ph sz="quarter" idx="1"/>
          </p:nvPr>
        </p:nvSpPr>
        <p:spPr>
          <a:xfrm>
            <a:off x="457200" y="1219200"/>
            <a:ext cx="8229600" cy="1828800"/>
          </a:xfrm>
        </p:spPr>
        <p:txBody>
          <a:bodyPr>
            <a:normAutofit fontScale="92500" lnSpcReduction="20000"/>
          </a:bodyPr>
          <a:lstStyle/>
          <a:p>
            <a:r>
              <a:rPr lang="en-US" dirty="0"/>
              <a:t>Producer Cluster: </a:t>
            </a:r>
          </a:p>
          <a:p>
            <a:pPr lvl="1"/>
            <a:r>
              <a:rPr lang="en-US" dirty="0"/>
              <a:t>Interact with </a:t>
            </a:r>
            <a:r>
              <a:rPr lang="en-US" dirty="0" err="1"/>
              <a:t>NameServer</a:t>
            </a:r>
            <a:r>
              <a:rPr lang="en-US" dirty="0"/>
              <a:t> Cluster for consumer information</a:t>
            </a:r>
          </a:p>
          <a:p>
            <a:pPr lvl="1"/>
            <a:r>
              <a:rPr lang="en-US" dirty="0"/>
              <a:t>Is responsible for sending messages to message queue(e.g., broker cluster)</a:t>
            </a:r>
          </a:p>
        </p:txBody>
      </p:sp>
      <p:sp>
        <p:nvSpPr>
          <p:cNvPr id="8" name="Oval 7">
            <a:extLst>
              <a:ext uri="{FF2B5EF4-FFF2-40B4-BE49-F238E27FC236}">
                <a16:creationId xmlns:a16="http://schemas.microsoft.com/office/drawing/2014/main" id="{627E3A2D-1875-A943-9D82-BE2146D21624}"/>
              </a:ext>
            </a:extLst>
          </p:cNvPr>
          <p:cNvSpPr/>
          <p:nvPr/>
        </p:nvSpPr>
        <p:spPr>
          <a:xfrm>
            <a:off x="125713" y="4674636"/>
            <a:ext cx="2693688" cy="1345163"/>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043877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D3A31-FE5E-8749-A2D3-54D85023986F}"/>
              </a:ext>
            </a:extLst>
          </p:cNvPr>
          <p:cNvSpPr>
            <a:spLocks noGrp="1"/>
          </p:cNvSpPr>
          <p:nvPr>
            <p:ph type="title"/>
          </p:nvPr>
        </p:nvSpPr>
        <p:spPr/>
        <p:txBody>
          <a:bodyPr/>
          <a:lstStyle/>
          <a:p>
            <a:r>
              <a:rPr lang="en-US" dirty="0" err="1"/>
              <a:t>RocketMQ</a:t>
            </a:r>
            <a:r>
              <a:rPr lang="en-US" dirty="0"/>
              <a:t> Architecture</a:t>
            </a:r>
          </a:p>
        </p:txBody>
      </p:sp>
      <p:sp>
        <p:nvSpPr>
          <p:cNvPr id="3" name="Date Placeholder 2">
            <a:extLst>
              <a:ext uri="{FF2B5EF4-FFF2-40B4-BE49-F238E27FC236}">
                <a16:creationId xmlns:a16="http://schemas.microsoft.com/office/drawing/2014/main" id="{EAB4F69A-B0F8-7D4C-92F7-BA400D5F7DD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523B782-6939-7041-BF48-C5209784DFDB}"/>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EF6AF29-3917-314B-93A3-FD1035F10ECC}"/>
              </a:ext>
            </a:extLst>
          </p:cNvPr>
          <p:cNvPicPr>
            <a:picLocks noChangeAspect="1"/>
          </p:cNvPicPr>
          <p:nvPr/>
        </p:nvPicPr>
        <p:blipFill>
          <a:blip r:embed="rId2"/>
          <a:stretch>
            <a:fillRect/>
          </a:stretch>
        </p:blipFill>
        <p:spPr>
          <a:xfrm>
            <a:off x="125712" y="2858278"/>
            <a:ext cx="8885735" cy="3959352"/>
          </a:xfrm>
          <a:prstGeom prst="rect">
            <a:avLst/>
          </a:prstGeom>
        </p:spPr>
      </p:pic>
      <p:sp>
        <p:nvSpPr>
          <p:cNvPr id="7" name="Content Placeholder 4">
            <a:extLst>
              <a:ext uri="{FF2B5EF4-FFF2-40B4-BE49-F238E27FC236}">
                <a16:creationId xmlns:a16="http://schemas.microsoft.com/office/drawing/2014/main" id="{15560FFF-3C60-E548-B7E7-AEE1567B6E48}"/>
              </a:ext>
            </a:extLst>
          </p:cNvPr>
          <p:cNvSpPr>
            <a:spLocks noGrp="1"/>
          </p:cNvSpPr>
          <p:nvPr>
            <p:ph sz="quarter" idx="1"/>
          </p:nvPr>
        </p:nvSpPr>
        <p:spPr>
          <a:xfrm>
            <a:off x="457200" y="1219200"/>
            <a:ext cx="8229600" cy="1828800"/>
          </a:xfrm>
        </p:spPr>
        <p:txBody>
          <a:bodyPr>
            <a:normAutofit fontScale="92500" lnSpcReduction="20000"/>
          </a:bodyPr>
          <a:lstStyle/>
          <a:p>
            <a:r>
              <a:rPr lang="en-US" dirty="0"/>
              <a:t>Consumer Cluster: </a:t>
            </a:r>
          </a:p>
          <a:p>
            <a:pPr lvl="1"/>
            <a:r>
              <a:rPr lang="en-US" dirty="0"/>
              <a:t>Interact with </a:t>
            </a:r>
            <a:r>
              <a:rPr lang="en-US" dirty="0" err="1"/>
              <a:t>NameServer</a:t>
            </a:r>
            <a:r>
              <a:rPr lang="en-US" dirty="0"/>
              <a:t> Cluster for producer information</a:t>
            </a:r>
          </a:p>
          <a:p>
            <a:pPr lvl="1"/>
            <a:r>
              <a:rPr lang="en-US" dirty="0"/>
              <a:t>Is responsible for receiving messages from message queue(e.g., broker cluster)</a:t>
            </a:r>
          </a:p>
        </p:txBody>
      </p:sp>
      <p:sp>
        <p:nvSpPr>
          <p:cNvPr id="8" name="Oval 7">
            <a:extLst>
              <a:ext uri="{FF2B5EF4-FFF2-40B4-BE49-F238E27FC236}">
                <a16:creationId xmlns:a16="http://schemas.microsoft.com/office/drawing/2014/main" id="{627E3A2D-1875-A943-9D82-BE2146D21624}"/>
              </a:ext>
            </a:extLst>
          </p:cNvPr>
          <p:cNvSpPr/>
          <p:nvPr/>
        </p:nvSpPr>
        <p:spPr>
          <a:xfrm>
            <a:off x="6553200" y="4687078"/>
            <a:ext cx="2362200" cy="1345163"/>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55490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D3A31-FE5E-8749-A2D3-54D85023986F}"/>
              </a:ext>
            </a:extLst>
          </p:cNvPr>
          <p:cNvSpPr>
            <a:spLocks noGrp="1"/>
          </p:cNvSpPr>
          <p:nvPr>
            <p:ph type="title"/>
          </p:nvPr>
        </p:nvSpPr>
        <p:spPr/>
        <p:txBody>
          <a:bodyPr/>
          <a:lstStyle/>
          <a:p>
            <a:r>
              <a:rPr lang="en-US" dirty="0" err="1"/>
              <a:t>RocketMQ</a:t>
            </a:r>
            <a:r>
              <a:rPr lang="en-US" dirty="0"/>
              <a:t> Architecture</a:t>
            </a:r>
          </a:p>
        </p:txBody>
      </p:sp>
      <p:sp>
        <p:nvSpPr>
          <p:cNvPr id="3" name="Date Placeholder 2">
            <a:extLst>
              <a:ext uri="{FF2B5EF4-FFF2-40B4-BE49-F238E27FC236}">
                <a16:creationId xmlns:a16="http://schemas.microsoft.com/office/drawing/2014/main" id="{EAB4F69A-B0F8-7D4C-92F7-BA400D5F7DD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523B782-6939-7041-BF48-C5209784DFDB}"/>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EF6AF29-3917-314B-93A3-FD1035F10ECC}"/>
              </a:ext>
            </a:extLst>
          </p:cNvPr>
          <p:cNvPicPr>
            <a:picLocks noChangeAspect="1"/>
          </p:cNvPicPr>
          <p:nvPr/>
        </p:nvPicPr>
        <p:blipFill>
          <a:blip r:embed="rId2"/>
          <a:stretch>
            <a:fillRect/>
          </a:stretch>
        </p:blipFill>
        <p:spPr>
          <a:xfrm>
            <a:off x="125712" y="2858278"/>
            <a:ext cx="8885735" cy="3959352"/>
          </a:xfrm>
          <a:prstGeom prst="rect">
            <a:avLst/>
          </a:prstGeom>
        </p:spPr>
      </p:pic>
      <p:sp>
        <p:nvSpPr>
          <p:cNvPr id="7" name="Content Placeholder 4">
            <a:extLst>
              <a:ext uri="{FF2B5EF4-FFF2-40B4-BE49-F238E27FC236}">
                <a16:creationId xmlns:a16="http://schemas.microsoft.com/office/drawing/2014/main" id="{15560FFF-3C60-E548-B7E7-AEE1567B6E48}"/>
              </a:ext>
            </a:extLst>
          </p:cNvPr>
          <p:cNvSpPr>
            <a:spLocks noGrp="1"/>
          </p:cNvSpPr>
          <p:nvPr>
            <p:ph sz="quarter" idx="1"/>
          </p:nvPr>
        </p:nvSpPr>
        <p:spPr>
          <a:xfrm>
            <a:off x="457200" y="1219200"/>
            <a:ext cx="8229600" cy="1543558"/>
          </a:xfrm>
        </p:spPr>
        <p:txBody>
          <a:bodyPr>
            <a:normAutofit lnSpcReduction="10000"/>
          </a:bodyPr>
          <a:lstStyle/>
          <a:p>
            <a:r>
              <a:rPr lang="en-US" dirty="0"/>
              <a:t>Broker Cluster: </a:t>
            </a:r>
          </a:p>
          <a:p>
            <a:pPr lvl="1"/>
            <a:r>
              <a:rPr lang="en-US" dirty="0"/>
              <a:t>Store the message data which is sent from producers and received from consumers</a:t>
            </a:r>
          </a:p>
        </p:txBody>
      </p:sp>
      <p:sp>
        <p:nvSpPr>
          <p:cNvPr id="8" name="Oval 7">
            <a:extLst>
              <a:ext uri="{FF2B5EF4-FFF2-40B4-BE49-F238E27FC236}">
                <a16:creationId xmlns:a16="http://schemas.microsoft.com/office/drawing/2014/main" id="{627E3A2D-1875-A943-9D82-BE2146D21624}"/>
              </a:ext>
            </a:extLst>
          </p:cNvPr>
          <p:cNvSpPr/>
          <p:nvPr/>
        </p:nvSpPr>
        <p:spPr>
          <a:xfrm>
            <a:off x="2895600" y="4267200"/>
            <a:ext cx="3279648" cy="2209800"/>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943413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D3A31-FE5E-8749-A2D3-54D85023986F}"/>
              </a:ext>
            </a:extLst>
          </p:cNvPr>
          <p:cNvSpPr>
            <a:spLocks noGrp="1"/>
          </p:cNvSpPr>
          <p:nvPr>
            <p:ph type="title"/>
          </p:nvPr>
        </p:nvSpPr>
        <p:spPr/>
        <p:txBody>
          <a:bodyPr/>
          <a:lstStyle/>
          <a:p>
            <a:r>
              <a:rPr lang="en-US" dirty="0" err="1"/>
              <a:t>RocketMQ</a:t>
            </a:r>
            <a:r>
              <a:rPr lang="en-US" dirty="0"/>
              <a:t> Architecture</a:t>
            </a:r>
          </a:p>
        </p:txBody>
      </p:sp>
      <p:sp>
        <p:nvSpPr>
          <p:cNvPr id="3" name="Date Placeholder 2">
            <a:extLst>
              <a:ext uri="{FF2B5EF4-FFF2-40B4-BE49-F238E27FC236}">
                <a16:creationId xmlns:a16="http://schemas.microsoft.com/office/drawing/2014/main" id="{EAB4F69A-B0F8-7D4C-92F7-BA400D5F7DD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523B782-6939-7041-BF48-C5209784DFDB}"/>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EF6AF29-3917-314B-93A3-FD1035F10ECC}"/>
              </a:ext>
            </a:extLst>
          </p:cNvPr>
          <p:cNvPicPr>
            <a:picLocks noChangeAspect="1"/>
          </p:cNvPicPr>
          <p:nvPr/>
        </p:nvPicPr>
        <p:blipFill>
          <a:blip r:embed="rId2"/>
          <a:stretch>
            <a:fillRect/>
          </a:stretch>
        </p:blipFill>
        <p:spPr>
          <a:xfrm>
            <a:off x="125712" y="2858278"/>
            <a:ext cx="8885735" cy="3959352"/>
          </a:xfrm>
          <a:prstGeom prst="rect">
            <a:avLst/>
          </a:prstGeom>
        </p:spPr>
      </p:pic>
      <p:sp>
        <p:nvSpPr>
          <p:cNvPr id="7" name="Content Placeholder 4">
            <a:extLst>
              <a:ext uri="{FF2B5EF4-FFF2-40B4-BE49-F238E27FC236}">
                <a16:creationId xmlns:a16="http://schemas.microsoft.com/office/drawing/2014/main" id="{15560FFF-3C60-E548-B7E7-AEE1567B6E48}"/>
              </a:ext>
            </a:extLst>
          </p:cNvPr>
          <p:cNvSpPr>
            <a:spLocks noGrp="1"/>
          </p:cNvSpPr>
          <p:nvPr>
            <p:ph sz="quarter" idx="1"/>
          </p:nvPr>
        </p:nvSpPr>
        <p:spPr>
          <a:xfrm>
            <a:off x="457200" y="1219200"/>
            <a:ext cx="8229600" cy="1447800"/>
          </a:xfrm>
        </p:spPr>
        <p:txBody>
          <a:bodyPr>
            <a:normAutofit fontScale="70000" lnSpcReduction="20000"/>
          </a:bodyPr>
          <a:lstStyle/>
          <a:p>
            <a:r>
              <a:rPr lang="en-US" dirty="0"/>
              <a:t>Broker Cluster: </a:t>
            </a:r>
          </a:p>
          <a:p>
            <a:pPr lvl="1"/>
            <a:r>
              <a:rPr lang="en-US" dirty="0"/>
              <a:t>Every broker is implemented as master-slave mode for high reliability.</a:t>
            </a:r>
          </a:p>
          <a:p>
            <a:pPr lvl="1"/>
            <a:r>
              <a:rPr lang="en-US" dirty="0"/>
              <a:t>Master can read and write while the slaves can only read.</a:t>
            </a:r>
          </a:p>
          <a:p>
            <a:pPr lvl="1"/>
            <a:r>
              <a:rPr lang="en-US" dirty="0"/>
              <a:t>Master receives messages from producers and syncs all data with slaves.</a:t>
            </a:r>
          </a:p>
        </p:txBody>
      </p:sp>
      <p:sp>
        <p:nvSpPr>
          <p:cNvPr id="8" name="Oval 7">
            <a:extLst>
              <a:ext uri="{FF2B5EF4-FFF2-40B4-BE49-F238E27FC236}">
                <a16:creationId xmlns:a16="http://schemas.microsoft.com/office/drawing/2014/main" id="{627E3A2D-1875-A943-9D82-BE2146D21624}"/>
              </a:ext>
            </a:extLst>
          </p:cNvPr>
          <p:cNvSpPr/>
          <p:nvPr/>
        </p:nvSpPr>
        <p:spPr>
          <a:xfrm>
            <a:off x="3276600" y="4800600"/>
            <a:ext cx="1219200" cy="1755736"/>
          </a:xfrm>
          <a:prstGeom prst="ellipse">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049354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D3A31-FE5E-8749-A2D3-54D85023986F}"/>
              </a:ext>
            </a:extLst>
          </p:cNvPr>
          <p:cNvSpPr>
            <a:spLocks noGrp="1"/>
          </p:cNvSpPr>
          <p:nvPr>
            <p:ph type="title"/>
          </p:nvPr>
        </p:nvSpPr>
        <p:spPr/>
        <p:txBody>
          <a:bodyPr>
            <a:normAutofit fontScale="90000"/>
          </a:bodyPr>
          <a:lstStyle/>
          <a:p>
            <a:r>
              <a:rPr lang="en-US" dirty="0"/>
              <a:t>How Broker Cluster works as Message Queue?</a:t>
            </a:r>
          </a:p>
        </p:txBody>
      </p:sp>
      <p:sp>
        <p:nvSpPr>
          <p:cNvPr id="3" name="Date Placeholder 2">
            <a:extLst>
              <a:ext uri="{FF2B5EF4-FFF2-40B4-BE49-F238E27FC236}">
                <a16:creationId xmlns:a16="http://schemas.microsoft.com/office/drawing/2014/main" id="{EAB4F69A-B0F8-7D4C-92F7-BA400D5F7DD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523B782-6939-7041-BF48-C5209784DFDB}"/>
              </a:ext>
            </a:extLst>
          </p:cNvPr>
          <p:cNvSpPr>
            <a:spLocks noGrp="1"/>
          </p:cNvSpPr>
          <p:nvPr>
            <p:ph type="sldNum" sz="quarter" idx="12"/>
          </p:nvPr>
        </p:nvSpPr>
        <p:spPr/>
        <p:txBody>
          <a:bodyPr/>
          <a:lstStyle/>
          <a:p>
            <a:r>
              <a:rPr lang="en-US"/>
              <a:t>CS 7172</a:t>
            </a:r>
            <a:endParaRPr lang="en-US" dirty="0"/>
          </a:p>
        </p:txBody>
      </p:sp>
      <p:grpSp>
        <p:nvGrpSpPr>
          <p:cNvPr id="18" name="Group 17">
            <a:extLst>
              <a:ext uri="{FF2B5EF4-FFF2-40B4-BE49-F238E27FC236}">
                <a16:creationId xmlns:a16="http://schemas.microsoft.com/office/drawing/2014/main" id="{2F51884F-DFE7-9945-9128-7282E0B604A8}"/>
              </a:ext>
            </a:extLst>
          </p:cNvPr>
          <p:cNvGrpSpPr/>
          <p:nvPr/>
        </p:nvGrpSpPr>
        <p:grpSpPr>
          <a:xfrm>
            <a:off x="1314450" y="1600200"/>
            <a:ext cx="6515100" cy="4445000"/>
            <a:chOff x="1219200" y="1676400"/>
            <a:chExt cx="6515100" cy="4445000"/>
          </a:xfrm>
        </p:grpSpPr>
        <p:pic>
          <p:nvPicPr>
            <p:cNvPr id="5" name="Picture 4">
              <a:extLst>
                <a:ext uri="{FF2B5EF4-FFF2-40B4-BE49-F238E27FC236}">
                  <a16:creationId xmlns:a16="http://schemas.microsoft.com/office/drawing/2014/main" id="{9421B018-9E96-D343-B032-344B6AED005C}"/>
                </a:ext>
              </a:extLst>
            </p:cNvPr>
            <p:cNvPicPr>
              <a:picLocks noChangeAspect="1"/>
            </p:cNvPicPr>
            <p:nvPr/>
          </p:nvPicPr>
          <p:blipFill>
            <a:blip r:embed="rId2"/>
            <a:stretch>
              <a:fillRect/>
            </a:stretch>
          </p:blipFill>
          <p:spPr>
            <a:xfrm>
              <a:off x="1219200" y="1676400"/>
              <a:ext cx="6515100" cy="4445000"/>
            </a:xfrm>
            <a:prstGeom prst="rect">
              <a:avLst/>
            </a:prstGeom>
          </p:spPr>
        </p:pic>
        <p:sp>
          <p:nvSpPr>
            <p:cNvPr id="11" name="TextBox 10">
              <a:extLst>
                <a:ext uri="{FF2B5EF4-FFF2-40B4-BE49-F238E27FC236}">
                  <a16:creationId xmlns:a16="http://schemas.microsoft.com/office/drawing/2014/main" id="{82026E9A-4842-BF42-8D45-7F1D66E04CC1}"/>
                </a:ext>
              </a:extLst>
            </p:cNvPr>
            <p:cNvSpPr txBox="1"/>
            <p:nvPr/>
          </p:nvSpPr>
          <p:spPr>
            <a:xfrm>
              <a:off x="1474952" y="3124200"/>
              <a:ext cx="1292352" cy="461665"/>
            </a:xfrm>
            <a:prstGeom prst="rect">
              <a:avLst/>
            </a:prstGeom>
            <a:solidFill>
              <a:schemeClr val="bg1"/>
            </a:solidFill>
          </p:spPr>
          <p:txBody>
            <a:bodyPr wrap="square" rtlCol="0">
              <a:spAutoFit/>
            </a:bodyPr>
            <a:lstStyle/>
            <a:p>
              <a:r>
                <a:rPr lang="en-US" sz="1200" dirty="0"/>
                <a:t>Get topic position in brokers</a:t>
              </a:r>
            </a:p>
          </p:txBody>
        </p:sp>
        <p:sp>
          <p:nvSpPr>
            <p:cNvPr id="12" name="TextBox 11">
              <a:extLst>
                <a:ext uri="{FF2B5EF4-FFF2-40B4-BE49-F238E27FC236}">
                  <a16:creationId xmlns:a16="http://schemas.microsoft.com/office/drawing/2014/main" id="{556B39E8-7800-744D-9F89-F941F963F4C9}"/>
                </a:ext>
              </a:extLst>
            </p:cNvPr>
            <p:cNvSpPr txBox="1"/>
            <p:nvPr/>
          </p:nvSpPr>
          <p:spPr>
            <a:xfrm>
              <a:off x="2971800" y="3637452"/>
              <a:ext cx="871728" cy="276999"/>
            </a:xfrm>
            <a:prstGeom prst="rect">
              <a:avLst/>
            </a:prstGeom>
            <a:solidFill>
              <a:schemeClr val="bg1"/>
            </a:solidFill>
          </p:spPr>
          <p:txBody>
            <a:bodyPr wrap="square" rtlCol="0">
              <a:spAutoFit/>
            </a:bodyPr>
            <a:lstStyle/>
            <a:p>
              <a:r>
                <a:rPr lang="en-US" sz="1200" dirty="0"/>
                <a:t>heartbeat</a:t>
              </a:r>
            </a:p>
          </p:txBody>
        </p:sp>
        <p:sp>
          <p:nvSpPr>
            <p:cNvPr id="13" name="TextBox 12">
              <a:extLst>
                <a:ext uri="{FF2B5EF4-FFF2-40B4-BE49-F238E27FC236}">
                  <a16:creationId xmlns:a16="http://schemas.microsoft.com/office/drawing/2014/main" id="{B9601ED7-FBAD-9243-BFA3-D319C86522AB}"/>
                </a:ext>
              </a:extLst>
            </p:cNvPr>
            <p:cNvSpPr txBox="1"/>
            <p:nvPr/>
          </p:nvSpPr>
          <p:spPr>
            <a:xfrm>
              <a:off x="4040886" y="3754343"/>
              <a:ext cx="871728" cy="276999"/>
            </a:xfrm>
            <a:prstGeom prst="rect">
              <a:avLst/>
            </a:prstGeom>
            <a:solidFill>
              <a:schemeClr val="bg1"/>
            </a:solidFill>
          </p:spPr>
          <p:txBody>
            <a:bodyPr wrap="square" rtlCol="0">
              <a:spAutoFit/>
            </a:bodyPr>
            <a:lstStyle/>
            <a:p>
              <a:r>
                <a:rPr lang="en-US" sz="1200" dirty="0"/>
                <a:t>heartbeat</a:t>
              </a:r>
            </a:p>
          </p:txBody>
        </p:sp>
        <p:sp>
          <p:nvSpPr>
            <p:cNvPr id="14" name="TextBox 13">
              <a:extLst>
                <a:ext uri="{FF2B5EF4-FFF2-40B4-BE49-F238E27FC236}">
                  <a16:creationId xmlns:a16="http://schemas.microsoft.com/office/drawing/2014/main" id="{B233F2E3-BD81-2946-BE39-F792E1E73DA8}"/>
                </a:ext>
              </a:extLst>
            </p:cNvPr>
            <p:cNvSpPr txBox="1"/>
            <p:nvPr/>
          </p:nvSpPr>
          <p:spPr>
            <a:xfrm>
              <a:off x="5041890" y="3585865"/>
              <a:ext cx="871728" cy="276999"/>
            </a:xfrm>
            <a:prstGeom prst="rect">
              <a:avLst/>
            </a:prstGeom>
            <a:solidFill>
              <a:schemeClr val="bg1"/>
            </a:solidFill>
          </p:spPr>
          <p:txBody>
            <a:bodyPr wrap="square" rtlCol="0">
              <a:spAutoFit/>
            </a:bodyPr>
            <a:lstStyle/>
            <a:p>
              <a:r>
                <a:rPr lang="en-US" sz="1200" dirty="0"/>
                <a:t>heartbeat</a:t>
              </a:r>
            </a:p>
          </p:txBody>
        </p:sp>
        <p:sp>
          <p:nvSpPr>
            <p:cNvPr id="15" name="TextBox 14">
              <a:extLst>
                <a:ext uri="{FF2B5EF4-FFF2-40B4-BE49-F238E27FC236}">
                  <a16:creationId xmlns:a16="http://schemas.microsoft.com/office/drawing/2014/main" id="{AD30A11A-E828-CE46-9213-3520EEBFE89B}"/>
                </a:ext>
              </a:extLst>
            </p:cNvPr>
            <p:cNvSpPr txBox="1"/>
            <p:nvPr/>
          </p:nvSpPr>
          <p:spPr>
            <a:xfrm>
              <a:off x="6096000" y="2967335"/>
              <a:ext cx="1292352" cy="461665"/>
            </a:xfrm>
            <a:prstGeom prst="rect">
              <a:avLst/>
            </a:prstGeom>
            <a:solidFill>
              <a:schemeClr val="bg1"/>
            </a:solidFill>
          </p:spPr>
          <p:txBody>
            <a:bodyPr wrap="square" rtlCol="0">
              <a:spAutoFit/>
            </a:bodyPr>
            <a:lstStyle/>
            <a:p>
              <a:r>
                <a:rPr lang="en-US" sz="1200" dirty="0"/>
                <a:t>Get topic position in brokers</a:t>
              </a:r>
            </a:p>
          </p:txBody>
        </p:sp>
        <p:sp>
          <p:nvSpPr>
            <p:cNvPr id="16" name="TextBox 15">
              <a:extLst>
                <a:ext uri="{FF2B5EF4-FFF2-40B4-BE49-F238E27FC236}">
                  <a16:creationId xmlns:a16="http://schemas.microsoft.com/office/drawing/2014/main" id="{1814EEFA-BBF3-654F-A58D-5CB299E193DD}"/>
                </a:ext>
              </a:extLst>
            </p:cNvPr>
            <p:cNvSpPr txBox="1"/>
            <p:nvPr/>
          </p:nvSpPr>
          <p:spPr>
            <a:xfrm>
              <a:off x="2569851" y="4195465"/>
              <a:ext cx="706749" cy="276999"/>
            </a:xfrm>
            <a:prstGeom prst="rect">
              <a:avLst/>
            </a:prstGeom>
            <a:solidFill>
              <a:schemeClr val="bg1"/>
            </a:solidFill>
          </p:spPr>
          <p:txBody>
            <a:bodyPr wrap="square" rtlCol="0">
              <a:spAutoFit/>
            </a:bodyPr>
            <a:lstStyle/>
            <a:p>
              <a:r>
                <a:rPr lang="en-US" sz="1200" dirty="0"/>
                <a:t>Send</a:t>
              </a:r>
            </a:p>
          </p:txBody>
        </p:sp>
        <p:sp>
          <p:nvSpPr>
            <p:cNvPr id="17" name="TextBox 16">
              <a:extLst>
                <a:ext uri="{FF2B5EF4-FFF2-40B4-BE49-F238E27FC236}">
                  <a16:creationId xmlns:a16="http://schemas.microsoft.com/office/drawing/2014/main" id="{74EA82D2-87EA-4B4D-8618-B20719BEE58A}"/>
                </a:ext>
              </a:extLst>
            </p:cNvPr>
            <p:cNvSpPr txBox="1"/>
            <p:nvPr/>
          </p:nvSpPr>
          <p:spPr>
            <a:xfrm>
              <a:off x="5638800" y="4175156"/>
              <a:ext cx="706749" cy="276999"/>
            </a:xfrm>
            <a:prstGeom prst="rect">
              <a:avLst/>
            </a:prstGeom>
            <a:solidFill>
              <a:schemeClr val="bg1"/>
            </a:solidFill>
          </p:spPr>
          <p:txBody>
            <a:bodyPr wrap="square" rtlCol="0">
              <a:spAutoFit/>
            </a:bodyPr>
            <a:lstStyle/>
            <a:p>
              <a:r>
                <a:rPr lang="en-US" sz="1200" dirty="0"/>
                <a:t>Receive</a:t>
              </a:r>
            </a:p>
          </p:txBody>
        </p:sp>
      </p:grpSp>
    </p:spTree>
    <p:extLst>
      <p:ext uri="{BB962C8B-B14F-4D97-AF65-F5344CB8AC3E}">
        <p14:creationId xmlns:p14="http://schemas.microsoft.com/office/powerpoint/2010/main" val="21058339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69321-6F14-0B43-BB05-FBC3098BAF42}"/>
              </a:ext>
            </a:extLst>
          </p:cNvPr>
          <p:cNvSpPr>
            <a:spLocks noGrp="1"/>
          </p:cNvSpPr>
          <p:nvPr>
            <p:ph type="title"/>
          </p:nvPr>
        </p:nvSpPr>
        <p:spPr/>
        <p:txBody>
          <a:bodyPr>
            <a:normAutofit fontScale="90000"/>
          </a:bodyPr>
          <a:lstStyle/>
          <a:p>
            <a:r>
              <a:rPr lang="en-US" dirty="0"/>
              <a:t>How Broker Cluster works as Message Queue?</a:t>
            </a:r>
          </a:p>
        </p:txBody>
      </p:sp>
      <p:sp>
        <p:nvSpPr>
          <p:cNvPr id="3" name="Date Placeholder 2">
            <a:extLst>
              <a:ext uri="{FF2B5EF4-FFF2-40B4-BE49-F238E27FC236}">
                <a16:creationId xmlns:a16="http://schemas.microsoft.com/office/drawing/2014/main" id="{ADE58104-1F2D-2043-B835-3D48D36368F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C5CD4EA-3146-854E-8FAD-59255EDE3E18}"/>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8103B60F-2390-AA48-8F3B-C6134223505E}"/>
              </a:ext>
            </a:extLst>
          </p:cNvPr>
          <p:cNvSpPr>
            <a:spLocks noGrp="1"/>
          </p:cNvSpPr>
          <p:nvPr>
            <p:ph sz="quarter" idx="1"/>
          </p:nvPr>
        </p:nvSpPr>
        <p:spPr>
          <a:xfrm>
            <a:off x="457200" y="1219200"/>
            <a:ext cx="8229600" cy="1295400"/>
          </a:xfrm>
        </p:spPr>
        <p:txBody>
          <a:bodyPr>
            <a:normAutofit fontScale="70000" lnSpcReduction="20000"/>
          </a:bodyPr>
          <a:lstStyle/>
          <a:p>
            <a:r>
              <a:rPr lang="en-US" dirty="0"/>
              <a:t>Topic refers to message types or data types</a:t>
            </a:r>
          </a:p>
          <a:p>
            <a:r>
              <a:rPr lang="en-US" dirty="0"/>
              <a:t>Each broker only stores part of one topic data to achieve high reliability</a:t>
            </a:r>
          </a:p>
          <a:p>
            <a:endParaRPr lang="en-US" dirty="0"/>
          </a:p>
        </p:txBody>
      </p:sp>
      <p:pic>
        <p:nvPicPr>
          <p:cNvPr id="6" name="Picture 5">
            <a:extLst>
              <a:ext uri="{FF2B5EF4-FFF2-40B4-BE49-F238E27FC236}">
                <a16:creationId xmlns:a16="http://schemas.microsoft.com/office/drawing/2014/main" id="{324439E4-CD80-474E-B6BB-84810FE058E5}"/>
              </a:ext>
            </a:extLst>
          </p:cNvPr>
          <p:cNvPicPr>
            <a:picLocks noChangeAspect="1"/>
          </p:cNvPicPr>
          <p:nvPr/>
        </p:nvPicPr>
        <p:blipFill>
          <a:blip r:embed="rId2"/>
          <a:stretch>
            <a:fillRect/>
          </a:stretch>
        </p:blipFill>
        <p:spPr>
          <a:xfrm>
            <a:off x="1829896" y="2857062"/>
            <a:ext cx="5484207" cy="3486150"/>
          </a:xfrm>
          <a:prstGeom prst="rect">
            <a:avLst/>
          </a:prstGeom>
        </p:spPr>
      </p:pic>
    </p:spTree>
    <p:extLst>
      <p:ext uri="{BB962C8B-B14F-4D97-AF65-F5344CB8AC3E}">
        <p14:creationId xmlns:p14="http://schemas.microsoft.com/office/powerpoint/2010/main" val="24076382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69321-6F14-0B43-BB05-FBC3098BAF42}"/>
              </a:ext>
            </a:extLst>
          </p:cNvPr>
          <p:cNvSpPr>
            <a:spLocks noGrp="1"/>
          </p:cNvSpPr>
          <p:nvPr>
            <p:ph type="title"/>
          </p:nvPr>
        </p:nvSpPr>
        <p:spPr/>
        <p:txBody>
          <a:bodyPr>
            <a:normAutofit fontScale="90000"/>
          </a:bodyPr>
          <a:lstStyle/>
          <a:p>
            <a:r>
              <a:rPr lang="en-US" dirty="0"/>
              <a:t>How Broker Cluster works as Message Queue?</a:t>
            </a:r>
          </a:p>
        </p:txBody>
      </p:sp>
      <p:sp>
        <p:nvSpPr>
          <p:cNvPr id="3" name="Date Placeholder 2">
            <a:extLst>
              <a:ext uri="{FF2B5EF4-FFF2-40B4-BE49-F238E27FC236}">
                <a16:creationId xmlns:a16="http://schemas.microsoft.com/office/drawing/2014/main" id="{ADE58104-1F2D-2043-B835-3D48D36368F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C5CD4EA-3146-854E-8FAD-59255EDE3E18}"/>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24439E4-CD80-474E-B6BB-84810FE058E5}"/>
              </a:ext>
            </a:extLst>
          </p:cNvPr>
          <p:cNvPicPr>
            <a:picLocks noChangeAspect="1"/>
          </p:cNvPicPr>
          <p:nvPr/>
        </p:nvPicPr>
        <p:blipFill>
          <a:blip r:embed="rId2"/>
          <a:stretch>
            <a:fillRect/>
          </a:stretch>
        </p:blipFill>
        <p:spPr>
          <a:xfrm>
            <a:off x="1752600" y="1905000"/>
            <a:ext cx="5484207" cy="3486150"/>
          </a:xfrm>
          <a:prstGeom prst="rect">
            <a:avLst/>
          </a:prstGeom>
        </p:spPr>
      </p:pic>
      <p:sp>
        <p:nvSpPr>
          <p:cNvPr id="9" name="Rounded Rectangular Callout 8">
            <a:extLst>
              <a:ext uri="{FF2B5EF4-FFF2-40B4-BE49-F238E27FC236}">
                <a16:creationId xmlns:a16="http://schemas.microsoft.com/office/drawing/2014/main" id="{A9FB1B89-1570-DA49-BBEF-8964DFC96A9D}"/>
              </a:ext>
            </a:extLst>
          </p:cNvPr>
          <p:cNvSpPr/>
          <p:nvPr/>
        </p:nvSpPr>
        <p:spPr>
          <a:xfrm>
            <a:off x="2057400" y="1456340"/>
            <a:ext cx="1345324" cy="562522"/>
          </a:xfrm>
          <a:prstGeom prst="wedgeRoundRectCallout">
            <a:avLst>
              <a:gd name="adj1" fmla="val 47917"/>
              <a:gd name="adj2" fmla="val 84921"/>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1.1 </a:t>
            </a:r>
            <a:r>
              <a:rPr lang="en-US" sz="1400" dirty="0" err="1">
                <a:solidFill>
                  <a:schemeClr val="tx1"/>
                </a:solidFill>
              </a:rPr>
              <a:t>Namserver</a:t>
            </a:r>
            <a:r>
              <a:rPr lang="en-US" sz="1400" dirty="0">
                <a:solidFill>
                  <a:schemeClr val="tx1"/>
                </a:solidFill>
              </a:rPr>
              <a:t> is booted</a:t>
            </a:r>
          </a:p>
        </p:txBody>
      </p:sp>
      <p:sp>
        <p:nvSpPr>
          <p:cNvPr id="10" name="Rounded Rectangular Callout 9">
            <a:extLst>
              <a:ext uri="{FF2B5EF4-FFF2-40B4-BE49-F238E27FC236}">
                <a16:creationId xmlns:a16="http://schemas.microsoft.com/office/drawing/2014/main" id="{0E7D7E83-1D3F-8F4D-8CCD-AC4CB52FB7ED}"/>
              </a:ext>
            </a:extLst>
          </p:cNvPr>
          <p:cNvSpPr/>
          <p:nvPr/>
        </p:nvSpPr>
        <p:spPr>
          <a:xfrm>
            <a:off x="2039007" y="5558549"/>
            <a:ext cx="1345324" cy="562522"/>
          </a:xfrm>
          <a:prstGeom prst="wedgeRoundRectCallout">
            <a:avLst>
              <a:gd name="adj1" fmla="val 50261"/>
              <a:gd name="adj2" fmla="val -109396"/>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1.2 Broker is booted</a:t>
            </a:r>
          </a:p>
        </p:txBody>
      </p:sp>
      <p:sp>
        <p:nvSpPr>
          <p:cNvPr id="11" name="Rounded Rectangular Callout 10">
            <a:extLst>
              <a:ext uri="{FF2B5EF4-FFF2-40B4-BE49-F238E27FC236}">
                <a16:creationId xmlns:a16="http://schemas.microsoft.com/office/drawing/2014/main" id="{EC15DC27-0CAF-0448-B652-ACFFAB5BCFB3}"/>
              </a:ext>
            </a:extLst>
          </p:cNvPr>
          <p:cNvSpPr/>
          <p:nvPr/>
        </p:nvSpPr>
        <p:spPr>
          <a:xfrm>
            <a:off x="5562599" y="1295400"/>
            <a:ext cx="3048001" cy="736600"/>
          </a:xfrm>
          <a:prstGeom prst="wedgeRoundRectCallout">
            <a:avLst>
              <a:gd name="adj1" fmla="val -57326"/>
              <a:gd name="adj2" fmla="val 237895"/>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1.3 Broker registers itself to </a:t>
            </a:r>
            <a:r>
              <a:rPr lang="en-US" sz="1400" dirty="0" err="1">
                <a:solidFill>
                  <a:schemeClr val="tx1"/>
                </a:solidFill>
              </a:rPr>
              <a:t>NameServer</a:t>
            </a:r>
            <a:r>
              <a:rPr lang="en-US" sz="1400" dirty="0">
                <a:solidFill>
                  <a:schemeClr val="tx1"/>
                </a:solidFill>
              </a:rPr>
              <a:t> and sends heartbeat and updates to </a:t>
            </a:r>
            <a:r>
              <a:rPr lang="en-US" sz="1400" dirty="0" err="1">
                <a:solidFill>
                  <a:schemeClr val="tx1"/>
                </a:solidFill>
              </a:rPr>
              <a:t>NameServer</a:t>
            </a:r>
            <a:r>
              <a:rPr lang="en-US" sz="1400" dirty="0">
                <a:solidFill>
                  <a:schemeClr val="tx1"/>
                </a:solidFill>
              </a:rPr>
              <a:t> periodically</a:t>
            </a:r>
          </a:p>
        </p:txBody>
      </p:sp>
    </p:spTree>
    <p:extLst>
      <p:ext uri="{BB962C8B-B14F-4D97-AF65-F5344CB8AC3E}">
        <p14:creationId xmlns:p14="http://schemas.microsoft.com/office/powerpoint/2010/main" val="3891827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69321-6F14-0B43-BB05-FBC3098BAF42}"/>
              </a:ext>
            </a:extLst>
          </p:cNvPr>
          <p:cNvSpPr>
            <a:spLocks noGrp="1"/>
          </p:cNvSpPr>
          <p:nvPr>
            <p:ph type="title"/>
          </p:nvPr>
        </p:nvSpPr>
        <p:spPr/>
        <p:txBody>
          <a:bodyPr>
            <a:normAutofit fontScale="90000"/>
          </a:bodyPr>
          <a:lstStyle/>
          <a:p>
            <a:r>
              <a:rPr lang="en-US" dirty="0"/>
              <a:t>How Broker Cluster works as Message Queue?</a:t>
            </a:r>
          </a:p>
        </p:txBody>
      </p:sp>
      <p:sp>
        <p:nvSpPr>
          <p:cNvPr id="3" name="Date Placeholder 2">
            <a:extLst>
              <a:ext uri="{FF2B5EF4-FFF2-40B4-BE49-F238E27FC236}">
                <a16:creationId xmlns:a16="http://schemas.microsoft.com/office/drawing/2014/main" id="{ADE58104-1F2D-2043-B835-3D48D36368F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C5CD4EA-3146-854E-8FAD-59255EDE3E18}"/>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24439E4-CD80-474E-B6BB-84810FE058E5}"/>
              </a:ext>
            </a:extLst>
          </p:cNvPr>
          <p:cNvPicPr>
            <a:picLocks noChangeAspect="1"/>
          </p:cNvPicPr>
          <p:nvPr/>
        </p:nvPicPr>
        <p:blipFill>
          <a:blip r:embed="rId2"/>
          <a:stretch>
            <a:fillRect/>
          </a:stretch>
        </p:blipFill>
        <p:spPr>
          <a:xfrm>
            <a:off x="1752600" y="1905000"/>
            <a:ext cx="5484207" cy="3486150"/>
          </a:xfrm>
          <a:prstGeom prst="rect">
            <a:avLst/>
          </a:prstGeom>
        </p:spPr>
      </p:pic>
      <p:sp>
        <p:nvSpPr>
          <p:cNvPr id="11" name="Rounded Rectangular Callout 10">
            <a:extLst>
              <a:ext uri="{FF2B5EF4-FFF2-40B4-BE49-F238E27FC236}">
                <a16:creationId xmlns:a16="http://schemas.microsoft.com/office/drawing/2014/main" id="{EC15DC27-0CAF-0448-B652-ACFFAB5BCFB3}"/>
              </a:ext>
            </a:extLst>
          </p:cNvPr>
          <p:cNvSpPr/>
          <p:nvPr/>
        </p:nvSpPr>
        <p:spPr>
          <a:xfrm>
            <a:off x="5562599" y="1295400"/>
            <a:ext cx="3124201" cy="533400"/>
          </a:xfrm>
          <a:prstGeom prst="wedgeRoundRectCallout">
            <a:avLst>
              <a:gd name="adj1" fmla="val -46877"/>
              <a:gd name="adj2" fmla="val 111787"/>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2. </a:t>
            </a:r>
            <a:r>
              <a:rPr lang="en-US" sz="1400" dirty="0" err="1">
                <a:solidFill>
                  <a:schemeClr val="tx1"/>
                </a:solidFill>
              </a:rPr>
              <a:t>NameServer</a:t>
            </a:r>
            <a:r>
              <a:rPr lang="en-US" sz="1400" dirty="0">
                <a:solidFill>
                  <a:schemeClr val="tx1"/>
                </a:solidFill>
              </a:rPr>
              <a:t> creates topics and distributes topics into different brokers </a:t>
            </a:r>
          </a:p>
        </p:txBody>
      </p:sp>
    </p:spTree>
    <p:extLst>
      <p:ext uri="{BB962C8B-B14F-4D97-AF65-F5344CB8AC3E}">
        <p14:creationId xmlns:p14="http://schemas.microsoft.com/office/powerpoint/2010/main" val="14493711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69321-6F14-0B43-BB05-FBC3098BAF42}"/>
              </a:ext>
            </a:extLst>
          </p:cNvPr>
          <p:cNvSpPr>
            <a:spLocks noGrp="1"/>
          </p:cNvSpPr>
          <p:nvPr>
            <p:ph type="title"/>
          </p:nvPr>
        </p:nvSpPr>
        <p:spPr/>
        <p:txBody>
          <a:bodyPr>
            <a:normAutofit fontScale="90000"/>
          </a:bodyPr>
          <a:lstStyle/>
          <a:p>
            <a:r>
              <a:rPr lang="en-US" dirty="0"/>
              <a:t>How Broker Cluster works as Message Queue?</a:t>
            </a:r>
          </a:p>
        </p:txBody>
      </p:sp>
      <p:sp>
        <p:nvSpPr>
          <p:cNvPr id="3" name="Date Placeholder 2">
            <a:extLst>
              <a:ext uri="{FF2B5EF4-FFF2-40B4-BE49-F238E27FC236}">
                <a16:creationId xmlns:a16="http://schemas.microsoft.com/office/drawing/2014/main" id="{ADE58104-1F2D-2043-B835-3D48D36368F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C5CD4EA-3146-854E-8FAD-59255EDE3E18}"/>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24439E4-CD80-474E-B6BB-84810FE058E5}"/>
              </a:ext>
            </a:extLst>
          </p:cNvPr>
          <p:cNvPicPr>
            <a:picLocks noChangeAspect="1"/>
          </p:cNvPicPr>
          <p:nvPr/>
        </p:nvPicPr>
        <p:blipFill>
          <a:blip r:embed="rId2"/>
          <a:stretch>
            <a:fillRect/>
          </a:stretch>
        </p:blipFill>
        <p:spPr>
          <a:xfrm>
            <a:off x="1752600" y="1905000"/>
            <a:ext cx="5484207" cy="3486150"/>
          </a:xfrm>
          <a:prstGeom prst="rect">
            <a:avLst/>
          </a:prstGeom>
        </p:spPr>
      </p:pic>
      <p:sp>
        <p:nvSpPr>
          <p:cNvPr id="11" name="Rounded Rectangular Callout 10">
            <a:extLst>
              <a:ext uri="{FF2B5EF4-FFF2-40B4-BE49-F238E27FC236}">
                <a16:creationId xmlns:a16="http://schemas.microsoft.com/office/drawing/2014/main" id="{EC15DC27-0CAF-0448-B652-ACFFAB5BCFB3}"/>
              </a:ext>
            </a:extLst>
          </p:cNvPr>
          <p:cNvSpPr/>
          <p:nvPr/>
        </p:nvSpPr>
        <p:spPr>
          <a:xfrm>
            <a:off x="152400" y="2013607"/>
            <a:ext cx="2137557" cy="711200"/>
          </a:xfrm>
          <a:prstGeom prst="wedgeRoundRectCallout">
            <a:avLst>
              <a:gd name="adj1" fmla="val 45431"/>
              <a:gd name="adj2" fmla="val 92083"/>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3.1 Producers get the broker locations for some topics from </a:t>
            </a:r>
            <a:r>
              <a:rPr lang="en-US" sz="1400" dirty="0" err="1">
                <a:solidFill>
                  <a:schemeClr val="tx1"/>
                </a:solidFill>
              </a:rPr>
              <a:t>NameServers</a:t>
            </a:r>
            <a:endParaRPr lang="en-US" sz="1400" dirty="0">
              <a:solidFill>
                <a:schemeClr val="tx1"/>
              </a:solidFill>
            </a:endParaRPr>
          </a:p>
        </p:txBody>
      </p:sp>
      <p:sp>
        <p:nvSpPr>
          <p:cNvPr id="7" name="Rounded Rectangular Callout 6">
            <a:extLst>
              <a:ext uri="{FF2B5EF4-FFF2-40B4-BE49-F238E27FC236}">
                <a16:creationId xmlns:a16="http://schemas.microsoft.com/office/drawing/2014/main" id="{2876A09C-84AB-1B43-B4E3-83B25230095B}"/>
              </a:ext>
            </a:extLst>
          </p:cNvPr>
          <p:cNvSpPr/>
          <p:nvPr/>
        </p:nvSpPr>
        <p:spPr>
          <a:xfrm>
            <a:off x="152400" y="4234464"/>
            <a:ext cx="1627355" cy="927757"/>
          </a:xfrm>
          <a:prstGeom prst="wedgeRoundRectCallout">
            <a:avLst>
              <a:gd name="adj1" fmla="val 131638"/>
              <a:gd name="adj2" fmla="val -72011"/>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3.2 Producers send messages to corresponding brokers</a:t>
            </a:r>
          </a:p>
        </p:txBody>
      </p:sp>
    </p:spTree>
    <p:extLst>
      <p:ext uri="{BB962C8B-B14F-4D97-AF65-F5344CB8AC3E}">
        <p14:creationId xmlns:p14="http://schemas.microsoft.com/office/powerpoint/2010/main" val="2617160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AED9B-5522-A74D-881C-6C9C47262A4B}"/>
              </a:ext>
            </a:extLst>
          </p:cNvPr>
          <p:cNvSpPr>
            <a:spLocks noGrp="1"/>
          </p:cNvSpPr>
          <p:nvPr>
            <p:ph type="title"/>
          </p:nvPr>
        </p:nvSpPr>
        <p:spPr/>
        <p:txBody>
          <a:bodyPr>
            <a:normAutofit/>
          </a:bodyPr>
          <a:lstStyle/>
          <a:p>
            <a:r>
              <a:rPr lang="en-US" dirty="0"/>
              <a:t>Revisit Message Queue in the OS</a:t>
            </a:r>
          </a:p>
        </p:txBody>
      </p:sp>
      <p:sp>
        <p:nvSpPr>
          <p:cNvPr id="3" name="Date Placeholder 2">
            <a:extLst>
              <a:ext uri="{FF2B5EF4-FFF2-40B4-BE49-F238E27FC236}">
                <a16:creationId xmlns:a16="http://schemas.microsoft.com/office/drawing/2014/main" id="{E8D3B029-00B0-F14B-BF52-625BAE2673EE}"/>
              </a:ext>
            </a:extLst>
          </p:cNvPr>
          <p:cNvSpPr>
            <a:spLocks noGrp="1"/>
          </p:cNvSpPr>
          <p:nvPr>
            <p:ph type="dt" sz="half" idx="10"/>
          </p:nvPr>
        </p:nvSpPr>
        <p:spPr/>
        <p:txBody>
          <a:bodyPr/>
          <a:lstStyle/>
          <a:p>
            <a:r>
              <a:rPr lang="en-US"/>
              <a:t>Operating Systems</a:t>
            </a:r>
            <a:endParaRPr lang="en-US" dirty="0"/>
          </a:p>
        </p:txBody>
      </p:sp>
      <p:sp>
        <p:nvSpPr>
          <p:cNvPr id="4" name="Footer Placeholder 3">
            <a:extLst>
              <a:ext uri="{FF2B5EF4-FFF2-40B4-BE49-F238E27FC236}">
                <a16:creationId xmlns:a16="http://schemas.microsoft.com/office/drawing/2014/main" id="{C6A5C900-079C-0A4A-A75B-4B042A6EB55D}"/>
              </a:ext>
            </a:extLst>
          </p:cNvPr>
          <p:cNvSpPr>
            <a:spLocks noGrp="1"/>
          </p:cNvSpPr>
          <p:nvPr>
            <p:ph type="ftr" sz="quarter" idx="11"/>
          </p:nvPr>
        </p:nvSpPr>
        <p:spPr/>
        <p:txBody>
          <a:bodyPr/>
          <a:lstStyle/>
          <a:p>
            <a:r>
              <a:rPr lang="en-US"/>
              <a:t>Kennesaw State University</a:t>
            </a:r>
            <a:endParaRPr lang="en-US" dirty="0"/>
          </a:p>
        </p:txBody>
      </p:sp>
      <p:sp>
        <p:nvSpPr>
          <p:cNvPr id="5" name="Slide Number Placeholder 4">
            <a:extLst>
              <a:ext uri="{FF2B5EF4-FFF2-40B4-BE49-F238E27FC236}">
                <a16:creationId xmlns:a16="http://schemas.microsoft.com/office/drawing/2014/main" id="{5AEAED6E-13CA-6048-B2BF-B2A9BE4BB2F3}"/>
              </a:ext>
            </a:extLst>
          </p:cNvPr>
          <p:cNvSpPr>
            <a:spLocks noGrp="1"/>
          </p:cNvSpPr>
          <p:nvPr>
            <p:ph type="sldNum" sz="quarter" idx="12"/>
          </p:nvPr>
        </p:nvSpPr>
        <p:spPr/>
        <p:txBody>
          <a:bodyPr/>
          <a:lstStyle/>
          <a:p>
            <a:r>
              <a:rPr lang="en-US"/>
              <a:t>CS 3502</a:t>
            </a:r>
            <a:endParaRPr lang="en-US" dirty="0"/>
          </a:p>
        </p:txBody>
      </p:sp>
      <p:sp>
        <p:nvSpPr>
          <p:cNvPr id="6" name="Content Placeholder 5">
            <a:extLst>
              <a:ext uri="{FF2B5EF4-FFF2-40B4-BE49-F238E27FC236}">
                <a16:creationId xmlns:a16="http://schemas.microsoft.com/office/drawing/2014/main" id="{335460A5-C8E3-7846-93A0-D32E02E0CA61}"/>
              </a:ext>
            </a:extLst>
          </p:cNvPr>
          <p:cNvSpPr>
            <a:spLocks noGrp="1"/>
          </p:cNvSpPr>
          <p:nvPr>
            <p:ph sz="quarter" idx="1"/>
          </p:nvPr>
        </p:nvSpPr>
        <p:spPr>
          <a:xfrm>
            <a:off x="457200" y="1219200"/>
            <a:ext cx="5181600" cy="5029200"/>
          </a:xfrm>
        </p:spPr>
        <p:txBody>
          <a:bodyPr>
            <a:normAutofit fontScale="92500" lnSpcReduction="20000"/>
          </a:bodyPr>
          <a:lstStyle/>
          <a:p>
            <a:r>
              <a:rPr lang="en-US" dirty="0"/>
              <a:t>A linked list of messages, stored in the kernel and identified by the message queue identifier</a:t>
            </a:r>
          </a:p>
          <a:p>
            <a:endParaRPr lang="en-US" dirty="0"/>
          </a:p>
          <a:p>
            <a:r>
              <a:rPr lang="en-US" dirty="0"/>
              <a:t>Message Queuing overcomes the disadvantages of </a:t>
            </a:r>
          </a:p>
          <a:p>
            <a:pPr lvl="1"/>
            <a:r>
              <a:rPr lang="en-US" dirty="0">
                <a:solidFill>
                  <a:schemeClr val="accent2"/>
                </a:solidFill>
              </a:rPr>
              <a:t>less information (signal), </a:t>
            </a:r>
          </a:p>
          <a:p>
            <a:pPr lvl="1"/>
            <a:r>
              <a:rPr lang="en-US" dirty="0">
                <a:solidFill>
                  <a:schemeClr val="accent2"/>
                </a:solidFill>
              </a:rPr>
              <a:t>only passing unformatted byte streams (pipe), and limited buffer size</a:t>
            </a:r>
          </a:p>
        </p:txBody>
      </p:sp>
      <p:pic>
        <p:nvPicPr>
          <p:cNvPr id="7" name="Picture 6">
            <a:extLst>
              <a:ext uri="{FF2B5EF4-FFF2-40B4-BE49-F238E27FC236}">
                <a16:creationId xmlns:a16="http://schemas.microsoft.com/office/drawing/2014/main" id="{93845FB5-7CC5-2F4A-B5B6-0F69FD942776}"/>
              </a:ext>
            </a:extLst>
          </p:cNvPr>
          <p:cNvPicPr>
            <a:picLocks noChangeAspect="1"/>
          </p:cNvPicPr>
          <p:nvPr/>
        </p:nvPicPr>
        <p:blipFill rotWithShape="1">
          <a:blip r:embed="rId2"/>
          <a:srcRect l="28267" r="28333"/>
          <a:stretch/>
        </p:blipFill>
        <p:spPr>
          <a:xfrm>
            <a:off x="6172200" y="962370"/>
            <a:ext cx="2743200" cy="4933260"/>
          </a:xfrm>
          <a:prstGeom prst="rect">
            <a:avLst/>
          </a:prstGeom>
        </p:spPr>
      </p:pic>
    </p:spTree>
    <p:extLst>
      <p:ext uri="{BB962C8B-B14F-4D97-AF65-F5344CB8AC3E}">
        <p14:creationId xmlns:p14="http://schemas.microsoft.com/office/powerpoint/2010/main" val="2743545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69321-6F14-0B43-BB05-FBC3098BAF42}"/>
              </a:ext>
            </a:extLst>
          </p:cNvPr>
          <p:cNvSpPr>
            <a:spLocks noGrp="1"/>
          </p:cNvSpPr>
          <p:nvPr>
            <p:ph type="title"/>
          </p:nvPr>
        </p:nvSpPr>
        <p:spPr/>
        <p:txBody>
          <a:bodyPr>
            <a:normAutofit fontScale="90000"/>
          </a:bodyPr>
          <a:lstStyle/>
          <a:p>
            <a:r>
              <a:rPr lang="en-US" dirty="0"/>
              <a:t>How Broker Cluster works as Message Queue?</a:t>
            </a:r>
          </a:p>
        </p:txBody>
      </p:sp>
      <p:sp>
        <p:nvSpPr>
          <p:cNvPr id="3" name="Date Placeholder 2">
            <a:extLst>
              <a:ext uri="{FF2B5EF4-FFF2-40B4-BE49-F238E27FC236}">
                <a16:creationId xmlns:a16="http://schemas.microsoft.com/office/drawing/2014/main" id="{ADE58104-1F2D-2043-B835-3D48D36368F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C5CD4EA-3146-854E-8FAD-59255EDE3E18}"/>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324439E4-CD80-474E-B6BB-84810FE058E5}"/>
              </a:ext>
            </a:extLst>
          </p:cNvPr>
          <p:cNvPicPr>
            <a:picLocks noChangeAspect="1"/>
          </p:cNvPicPr>
          <p:nvPr/>
        </p:nvPicPr>
        <p:blipFill>
          <a:blip r:embed="rId2"/>
          <a:stretch>
            <a:fillRect/>
          </a:stretch>
        </p:blipFill>
        <p:spPr>
          <a:xfrm>
            <a:off x="1752600" y="1905000"/>
            <a:ext cx="5484207" cy="3486150"/>
          </a:xfrm>
          <a:prstGeom prst="rect">
            <a:avLst/>
          </a:prstGeom>
        </p:spPr>
      </p:pic>
      <p:sp>
        <p:nvSpPr>
          <p:cNvPr id="11" name="Rounded Rectangular Callout 10">
            <a:extLst>
              <a:ext uri="{FF2B5EF4-FFF2-40B4-BE49-F238E27FC236}">
                <a16:creationId xmlns:a16="http://schemas.microsoft.com/office/drawing/2014/main" id="{EC15DC27-0CAF-0448-B652-ACFFAB5BCFB3}"/>
              </a:ext>
            </a:extLst>
          </p:cNvPr>
          <p:cNvSpPr/>
          <p:nvPr/>
        </p:nvSpPr>
        <p:spPr>
          <a:xfrm>
            <a:off x="6322621" y="1907628"/>
            <a:ext cx="2137557" cy="711200"/>
          </a:xfrm>
          <a:prstGeom prst="wedgeRoundRectCallout">
            <a:avLst>
              <a:gd name="adj1" fmla="val -45042"/>
              <a:gd name="adj2" fmla="val 90606"/>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4.1 Consumers get the broker locations for some topics from </a:t>
            </a:r>
            <a:r>
              <a:rPr lang="en-US" sz="1400" dirty="0" err="1">
                <a:solidFill>
                  <a:schemeClr val="tx1"/>
                </a:solidFill>
              </a:rPr>
              <a:t>NameServers</a:t>
            </a:r>
            <a:endParaRPr lang="en-US" sz="1400" dirty="0">
              <a:solidFill>
                <a:schemeClr val="tx1"/>
              </a:solidFill>
            </a:endParaRPr>
          </a:p>
        </p:txBody>
      </p:sp>
      <p:sp>
        <p:nvSpPr>
          <p:cNvPr id="7" name="Rounded Rectangular Callout 6">
            <a:extLst>
              <a:ext uri="{FF2B5EF4-FFF2-40B4-BE49-F238E27FC236}">
                <a16:creationId xmlns:a16="http://schemas.microsoft.com/office/drawing/2014/main" id="{2876A09C-84AB-1B43-B4E3-83B25230095B}"/>
              </a:ext>
            </a:extLst>
          </p:cNvPr>
          <p:cNvSpPr/>
          <p:nvPr/>
        </p:nvSpPr>
        <p:spPr>
          <a:xfrm>
            <a:off x="7295034" y="4114800"/>
            <a:ext cx="1772766" cy="927757"/>
          </a:xfrm>
          <a:prstGeom prst="wedgeRoundRectCallout">
            <a:avLst>
              <a:gd name="adj1" fmla="val -123518"/>
              <a:gd name="adj2" fmla="val -61816"/>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dirty="0">
                <a:solidFill>
                  <a:schemeClr val="tx1"/>
                </a:solidFill>
              </a:rPr>
              <a:t>4.2 Consumers receive messages from corresponding brokers</a:t>
            </a:r>
          </a:p>
        </p:txBody>
      </p:sp>
    </p:spTree>
    <p:extLst>
      <p:ext uri="{BB962C8B-B14F-4D97-AF65-F5344CB8AC3E}">
        <p14:creationId xmlns:p14="http://schemas.microsoft.com/office/powerpoint/2010/main" val="69626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D4335-A9BF-3B44-8BDA-7CC44921B765}"/>
              </a:ext>
            </a:extLst>
          </p:cNvPr>
          <p:cNvSpPr>
            <a:spLocks noGrp="1"/>
          </p:cNvSpPr>
          <p:nvPr>
            <p:ph type="title"/>
          </p:nvPr>
        </p:nvSpPr>
        <p:spPr/>
        <p:txBody>
          <a:bodyPr>
            <a:normAutofit fontScale="90000"/>
          </a:bodyPr>
          <a:lstStyle/>
          <a:p>
            <a:r>
              <a:rPr lang="en-US" dirty="0"/>
              <a:t>Pub/Sub model vs. Message Queue model</a:t>
            </a:r>
          </a:p>
        </p:txBody>
      </p:sp>
      <p:sp>
        <p:nvSpPr>
          <p:cNvPr id="3" name="Date Placeholder 2">
            <a:extLst>
              <a:ext uri="{FF2B5EF4-FFF2-40B4-BE49-F238E27FC236}">
                <a16:creationId xmlns:a16="http://schemas.microsoft.com/office/drawing/2014/main" id="{A48B4893-6EC2-9048-8211-976E4B01C8AB}"/>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302330F-C27F-5B42-A377-AC287FAE3966}"/>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9D70950D-9F60-2F45-A01F-613734F19C4A}"/>
              </a:ext>
            </a:extLst>
          </p:cNvPr>
          <p:cNvSpPr>
            <a:spLocks noGrp="1"/>
          </p:cNvSpPr>
          <p:nvPr>
            <p:ph sz="quarter" idx="1"/>
          </p:nvPr>
        </p:nvSpPr>
        <p:spPr/>
        <p:txBody>
          <a:bodyPr>
            <a:normAutofit/>
          </a:bodyPr>
          <a:lstStyle/>
          <a:p>
            <a:r>
              <a:rPr lang="en-US" dirty="0"/>
              <a:t>Data structure</a:t>
            </a:r>
          </a:p>
          <a:p>
            <a:pPr lvl="1"/>
            <a:r>
              <a:rPr lang="en-US" dirty="0"/>
              <a:t>Similarity: </a:t>
            </a:r>
          </a:p>
          <a:p>
            <a:pPr lvl="2"/>
            <a:r>
              <a:rPr lang="en-US" dirty="0"/>
              <a:t>The publish-subscribe model and message queue both use a message center, which stores data published by producers</a:t>
            </a:r>
          </a:p>
          <a:p>
            <a:pPr lvl="2"/>
            <a:r>
              <a:rPr lang="en-US" dirty="0"/>
              <a:t>They all have concepts such as topics and brokers</a:t>
            </a:r>
          </a:p>
          <a:p>
            <a:pPr lvl="1"/>
            <a:r>
              <a:rPr lang="en-US" dirty="0"/>
              <a:t>Difference:</a:t>
            </a:r>
          </a:p>
          <a:p>
            <a:pPr lvl="2"/>
            <a:r>
              <a:rPr lang="en-US" dirty="0"/>
              <a:t>The publish-subscribe model uses maps or arrays to implement the message center</a:t>
            </a:r>
          </a:p>
          <a:p>
            <a:pPr lvl="2"/>
            <a:r>
              <a:rPr lang="en-US" dirty="0"/>
              <a:t>Message queue adopts First-in, first-out queue structure</a:t>
            </a:r>
          </a:p>
        </p:txBody>
      </p:sp>
    </p:spTree>
    <p:extLst>
      <p:ext uri="{BB962C8B-B14F-4D97-AF65-F5344CB8AC3E}">
        <p14:creationId xmlns:p14="http://schemas.microsoft.com/office/powerpoint/2010/main" val="10685192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D4335-A9BF-3B44-8BDA-7CC44921B765}"/>
              </a:ext>
            </a:extLst>
          </p:cNvPr>
          <p:cNvSpPr>
            <a:spLocks noGrp="1"/>
          </p:cNvSpPr>
          <p:nvPr>
            <p:ph type="title"/>
          </p:nvPr>
        </p:nvSpPr>
        <p:spPr/>
        <p:txBody>
          <a:bodyPr>
            <a:normAutofit fontScale="90000"/>
          </a:bodyPr>
          <a:lstStyle/>
          <a:p>
            <a:r>
              <a:rPr lang="en-US" dirty="0"/>
              <a:t>Pub/Sub model vs. Message Queue model</a:t>
            </a:r>
          </a:p>
        </p:txBody>
      </p:sp>
      <p:sp>
        <p:nvSpPr>
          <p:cNvPr id="3" name="Date Placeholder 2">
            <a:extLst>
              <a:ext uri="{FF2B5EF4-FFF2-40B4-BE49-F238E27FC236}">
                <a16:creationId xmlns:a16="http://schemas.microsoft.com/office/drawing/2014/main" id="{A48B4893-6EC2-9048-8211-976E4B01C8AB}"/>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302330F-C27F-5B42-A377-AC287FAE3966}"/>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9D70950D-9F60-2F45-A01F-613734F19C4A}"/>
              </a:ext>
            </a:extLst>
          </p:cNvPr>
          <p:cNvSpPr>
            <a:spLocks noGrp="1"/>
          </p:cNvSpPr>
          <p:nvPr>
            <p:ph sz="quarter" idx="1"/>
          </p:nvPr>
        </p:nvSpPr>
        <p:spPr/>
        <p:txBody>
          <a:bodyPr>
            <a:normAutofit/>
          </a:bodyPr>
          <a:lstStyle/>
          <a:p>
            <a:r>
              <a:rPr lang="en-US" dirty="0"/>
              <a:t>Decoupling method</a:t>
            </a:r>
          </a:p>
          <a:p>
            <a:pPr lvl="1"/>
            <a:r>
              <a:rPr lang="en-US" dirty="0"/>
              <a:t>Pub/Sub model: </a:t>
            </a:r>
          </a:p>
          <a:p>
            <a:pPr lvl="2"/>
            <a:r>
              <a:rPr lang="en-US" dirty="0"/>
              <a:t>Consumers need to subscribe the topics </a:t>
            </a:r>
            <a:r>
              <a:rPr lang="en-US" b="1" dirty="0">
                <a:solidFill>
                  <a:schemeClr val="accent2"/>
                </a:solidFill>
              </a:rPr>
              <a:t>in advance</a:t>
            </a:r>
            <a:r>
              <a:rPr lang="en-US" dirty="0"/>
              <a:t>. After the producers publish the data to the message center, the message center pushes the data to consumers according to the subscriber's information.</a:t>
            </a:r>
          </a:p>
          <a:p>
            <a:pPr lvl="1"/>
            <a:r>
              <a:rPr lang="en-US" dirty="0"/>
              <a:t>Message Queue model: </a:t>
            </a:r>
          </a:p>
          <a:p>
            <a:pPr lvl="2"/>
            <a:r>
              <a:rPr lang="en-US" dirty="0"/>
              <a:t>Producers publish data to the message queue, and the message queue will store the data, waiting for consumers to obtain data on demand</a:t>
            </a:r>
          </a:p>
        </p:txBody>
      </p:sp>
    </p:spTree>
    <p:extLst>
      <p:ext uri="{BB962C8B-B14F-4D97-AF65-F5344CB8AC3E}">
        <p14:creationId xmlns:p14="http://schemas.microsoft.com/office/powerpoint/2010/main" val="5657669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D4335-A9BF-3B44-8BDA-7CC44921B765}"/>
              </a:ext>
            </a:extLst>
          </p:cNvPr>
          <p:cNvSpPr>
            <a:spLocks noGrp="1"/>
          </p:cNvSpPr>
          <p:nvPr>
            <p:ph type="title"/>
          </p:nvPr>
        </p:nvSpPr>
        <p:spPr/>
        <p:txBody>
          <a:bodyPr>
            <a:normAutofit fontScale="90000"/>
          </a:bodyPr>
          <a:lstStyle/>
          <a:p>
            <a:r>
              <a:rPr lang="en-US" dirty="0"/>
              <a:t>Pub/Sub model vs. Message Queue model</a:t>
            </a:r>
          </a:p>
        </p:txBody>
      </p:sp>
      <p:sp>
        <p:nvSpPr>
          <p:cNvPr id="3" name="Date Placeholder 2">
            <a:extLst>
              <a:ext uri="{FF2B5EF4-FFF2-40B4-BE49-F238E27FC236}">
                <a16:creationId xmlns:a16="http://schemas.microsoft.com/office/drawing/2014/main" id="{A48B4893-6EC2-9048-8211-976E4B01C8AB}"/>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302330F-C27F-5B42-A377-AC287FAE3966}"/>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9D70950D-9F60-2F45-A01F-613734F19C4A}"/>
              </a:ext>
            </a:extLst>
          </p:cNvPr>
          <p:cNvSpPr>
            <a:spLocks noGrp="1"/>
          </p:cNvSpPr>
          <p:nvPr>
            <p:ph sz="quarter" idx="1"/>
          </p:nvPr>
        </p:nvSpPr>
        <p:spPr/>
        <p:txBody>
          <a:bodyPr>
            <a:normAutofit lnSpcReduction="10000"/>
          </a:bodyPr>
          <a:lstStyle/>
          <a:p>
            <a:r>
              <a:rPr lang="en-US" dirty="0"/>
              <a:t> Scenario</a:t>
            </a:r>
          </a:p>
          <a:p>
            <a:pPr lvl="1"/>
            <a:r>
              <a:rPr lang="en-US" dirty="0"/>
              <a:t>Pub/Sub model: </a:t>
            </a:r>
          </a:p>
          <a:p>
            <a:pPr lvl="2"/>
            <a:r>
              <a:rPr lang="en-US" dirty="0"/>
              <a:t>Consumers are required to subscribe to messages from the message center in advance. </a:t>
            </a:r>
          </a:p>
          <a:p>
            <a:pPr lvl="2"/>
            <a:r>
              <a:rPr lang="en-US" dirty="0"/>
              <a:t>The message center needs to obtain consumer information in advance, which is more suitable for scenarios where consumers are </a:t>
            </a:r>
            <a:r>
              <a:rPr lang="en-US" b="1" dirty="0">
                <a:solidFill>
                  <a:schemeClr val="accent2"/>
                </a:solidFill>
              </a:rPr>
              <a:t>long lived processes or services</a:t>
            </a:r>
            <a:r>
              <a:rPr lang="en-US" dirty="0"/>
              <a:t>.</a:t>
            </a:r>
          </a:p>
          <a:p>
            <a:pPr lvl="1"/>
            <a:r>
              <a:rPr lang="en-US" dirty="0"/>
              <a:t>Message Queue model: </a:t>
            </a:r>
          </a:p>
          <a:p>
            <a:pPr lvl="2"/>
            <a:r>
              <a:rPr lang="en-US" dirty="0"/>
              <a:t>The message queue does not need to obtain consumer information in advance, so it is more flexible for consumers and suitable for scenarios where consumers are </a:t>
            </a:r>
            <a:r>
              <a:rPr lang="en-US" b="1" dirty="0">
                <a:solidFill>
                  <a:schemeClr val="accent2"/>
                </a:solidFill>
              </a:rPr>
              <a:t>temporary users or services</a:t>
            </a:r>
          </a:p>
        </p:txBody>
      </p:sp>
    </p:spTree>
    <p:extLst>
      <p:ext uri="{BB962C8B-B14F-4D97-AF65-F5344CB8AC3E}">
        <p14:creationId xmlns:p14="http://schemas.microsoft.com/office/powerpoint/2010/main" val="20760574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855A-DEE2-0D40-A6B6-D55DE7EB2980}"/>
              </a:ext>
            </a:extLst>
          </p:cNvPr>
          <p:cNvSpPr>
            <a:spLocks noGrp="1"/>
          </p:cNvSpPr>
          <p:nvPr>
            <p:ph type="title"/>
          </p:nvPr>
        </p:nvSpPr>
        <p:spPr/>
        <p:txBody>
          <a:bodyPr>
            <a:normAutofit fontScale="90000"/>
          </a:bodyPr>
          <a:lstStyle/>
          <a:p>
            <a:r>
              <a:rPr lang="en-US" dirty="0"/>
              <a:t>How to send message from one to another?</a:t>
            </a:r>
          </a:p>
        </p:txBody>
      </p:sp>
      <p:sp>
        <p:nvSpPr>
          <p:cNvPr id="3" name="Date Placeholder 2">
            <a:extLst>
              <a:ext uri="{FF2B5EF4-FFF2-40B4-BE49-F238E27FC236}">
                <a16:creationId xmlns:a16="http://schemas.microsoft.com/office/drawing/2014/main" id="{984CD552-32CB-0842-BC5A-C417A9D91E7D}"/>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935F4400-BB90-C94A-8A70-8CAFB251A87C}"/>
              </a:ext>
            </a:extLst>
          </p:cNvPr>
          <p:cNvSpPr>
            <a:spLocks noGrp="1"/>
          </p:cNvSpPr>
          <p:nvPr>
            <p:ph type="sldNum" sz="quarter" idx="12"/>
          </p:nvPr>
        </p:nvSpPr>
        <p:spPr/>
        <p:txBody>
          <a:bodyPr/>
          <a:lstStyle/>
          <a:p>
            <a:r>
              <a:rPr lang="en-US" dirty="0"/>
              <a:t>CS 7172</a:t>
            </a:r>
          </a:p>
        </p:txBody>
      </p:sp>
      <p:pic>
        <p:nvPicPr>
          <p:cNvPr id="8" name="Picture 7">
            <a:extLst>
              <a:ext uri="{FF2B5EF4-FFF2-40B4-BE49-F238E27FC236}">
                <a16:creationId xmlns:a16="http://schemas.microsoft.com/office/drawing/2014/main" id="{588837D0-4AAB-7347-8B2B-3D2782AA6A8D}"/>
              </a:ext>
            </a:extLst>
          </p:cNvPr>
          <p:cNvPicPr>
            <a:picLocks noChangeAspect="1"/>
          </p:cNvPicPr>
          <p:nvPr/>
        </p:nvPicPr>
        <p:blipFill>
          <a:blip r:embed="rId2"/>
          <a:stretch>
            <a:fillRect/>
          </a:stretch>
        </p:blipFill>
        <p:spPr>
          <a:xfrm>
            <a:off x="4572000" y="2524061"/>
            <a:ext cx="4414819" cy="2876677"/>
          </a:xfrm>
          <a:prstGeom prst="rect">
            <a:avLst/>
          </a:prstGeom>
        </p:spPr>
      </p:pic>
      <p:pic>
        <p:nvPicPr>
          <p:cNvPr id="9" name="Picture 8">
            <a:extLst>
              <a:ext uri="{FF2B5EF4-FFF2-40B4-BE49-F238E27FC236}">
                <a16:creationId xmlns:a16="http://schemas.microsoft.com/office/drawing/2014/main" id="{D22AF64A-893D-7E45-8648-D4BE5A3F5967}"/>
              </a:ext>
            </a:extLst>
          </p:cNvPr>
          <p:cNvPicPr>
            <a:picLocks noChangeAspect="1"/>
          </p:cNvPicPr>
          <p:nvPr/>
        </p:nvPicPr>
        <p:blipFill>
          <a:blip r:embed="rId3"/>
          <a:stretch>
            <a:fillRect/>
          </a:stretch>
        </p:blipFill>
        <p:spPr>
          <a:xfrm>
            <a:off x="149298" y="2971800"/>
            <a:ext cx="4229100" cy="1729548"/>
          </a:xfrm>
          <a:prstGeom prst="rect">
            <a:avLst/>
          </a:prstGeom>
        </p:spPr>
      </p:pic>
      <p:sp>
        <p:nvSpPr>
          <p:cNvPr id="10" name="Rectangle 9">
            <a:extLst>
              <a:ext uri="{FF2B5EF4-FFF2-40B4-BE49-F238E27FC236}">
                <a16:creationId xmlns:a16="http://schemas.microsoft.com/office/drawing/2014/main" id="{325E6086-FA24-5C40-B69B-469328B764A3}"/>
              </a:ext>
            </a:extLst>
          </p:cNvPr>
          <p:cNvSpPr/>
          <p:nvPr/>
        </p:nvSpPr>
        <p:spPr>
          <a:xfrm>
            <a:off x="1002701" y="1709635"/>
            <a:ext cx="2522294" cy="369332"/>
          </a:xfrm>
          <a:prstGeom prst="rect">
            <a:avLst/>
          </a:prstGeom>
        </p:spPr>
        <p:txBody>
          <a:bodyPr wrap="none">
            <a:spAutoFit/>
          </a:bodyPr>
          <a:lstStyle/>
          <a:p>
            <a:r>
              <a:rPr lang="en-US" dirty="0"/>
              <a:t>Publish/Subscribe Model</a:t>
            </a:r>
          </a:p>
        </p:txBody>
      </p:sp>
      <p:sp>
        <p:nvSpPr>
          <p:cNvPr id="11" name="Freeform 10">
            <a:extLst>
              <a:ext uri="{FF2B5EF4-FFF2-40B4-BE49-F238E27FC236}">
                <a16:creationId xmlns:a16="http://schemas.microsoft.com/office/drawing/2014/main" id="{A7D0D5EE-79D6-DF44-B113-728916111977}"/>
              </a:ext>
            </a:extLst>
          </p:cNvPr>
          <p:cNvSpPr/>
          <p:nvPr/>
        </p:nvSpPr>
        <p:spPr>
          <a:xfrm>
            <a:off x="631041" y="3124199"/>
            <a:ext cx="2774731" cy="609769"/>
          </a:xfrm>
          <a:custGeom>
            <a:avLst/>
            <a:gdLst>
              <a:gd name="connsiteX0" fmla="*/ 0 w 2774731"/>
              <a:gd name="connsiteY0" fmla="*/ 0 h 910215"/>
              <a:gd name="connsiteX1" fmla="*/ 725214 w 2774731"/>
              <a:gd name="connsiteY1" fmla="*/ 136634 h 910215"/>
              <a:gd name="connsiteX2" fmla="*/ 1229710 w 2774731"/>
              <a:gd name="connsiteY2" fmla="*/ 641131 h 910215"/>
              <a:gd name="connsiteX3" fmla="*/ 1660634 w 2774731"/>
              <a:gd name="connsiteY3" fmla="*/ 903889 h 910215"/>
              <a:gd name="connsiteX4" fmla="*/ 2291255 w 2774731"/>
              <a:gd name="connsiteY4" fmla="*/ 798786 h 910215"/>
              <a:gd name="connsiteX5" fmla="*/ 2774731 w 2774731"/>
              <a:gd name="connsiteY5" fmla="*/ 472965 h 910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4731" h="910215">
                <a:moveTo>
                  <a:pt x="0" y="0"/>
                </a:moveTo>
                <a:cubicBezTo>
                  <a:pt x="260131" y="14889"/>
                  <a:pt x="520262" y="29779"/>
                  <a:pt x="725214" y="136634"/>
                </a:cubicBezTo>
                <a:cubicBezTo>
                  <a:pt x="930166" y="243489"/>
                  <a:pt x="1073807" y="513255"/>
                  <a:pt x="1229710" y="641131"/>
                </a:cubicBezTo>
                <a:cubicBezTo>
                  <a:pt x="1385613" y="769007"/>
                  <a:pt x="1483710" y="877613"/>
                  <a:pt x="1660634" y="903889"/>
                </a:cubicBezTo>
                <a:cubicBezTo>
                  <a:pt x="1837558" y="930165"/>
                  <a:pt x="2105572" y="870607"/>
                  <a:pt x="2291255" y="798786"/>
                </a:cubicBezTo>
                <a:cubicBezTo>
                  <a:pt x="2476938" y="726965"/>
                  <a:pt x="2625834" y="599965"/>
                  <a:pt x="2774731" y="472965"/>
                </a:cubicBezTo>
              </a:path>
            </a:pathLst>
          </a:custGeom>
          <a:noFill/>
          <a:ln w="76200">
            <a:solidFill>
              <a:schemeClr val="accent2"/>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43696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855A-DEE2-0D40-A6B6-D55DE7EB2980}"/>
              </a:ext>
            </a:extLst>
          </p:cNvPr>
          <p:cNvSpPr>
            <a:spLocks noGrp="1"/>
          </p:cNvSpPr>
          <p:nvPr>
            <p:ph type="title"/>
          </p:nvPr>
        </p:nvSpPr>
        <p:spPr/>
        <p:txBody>
          <a:bodyPr>
            <a:normAutofit fontScale="90000"/>
          </a:bodyPr>
          <a:lstStyle/>
          <a:p>
            <a:r>
              <a:rPr lang="en-US" dirty="0"/>
              <a:t>How to send message from one to another?</a:t>
            </a:r>
          </a:p>
        </p:txBody>
      </p:sp>
      <p:sp>
        <p:nvSpPr>
          <p:cNvPr id="3" name="Date Placeholder 2">
            <a:extLst>
              <a:ext uri="{FF2B5EF4-FFF2-40B4-BE49-F238E27FC236}">
                <a16:creationId xmlns:a16="http://schemas.microsoft.com/office/drawing/2014/main" id="{984CD552-32CB-0842-BC5A-C417A9D91E7D}"/>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935F4400-BB90-C94A-8A70-8CAFB251A87C}"/>
              </a:ext>
            </a:extLst>
          </p:cNvPr>
          <p:cNvSpPr>
            <a:spLocks noGrp="1"/>
          </p:cNvSpPr>
          <p:nvPr>
            <p:ph type="sldNum" sz="quarter" idx="12"/>
          </p:nvPr>
        </p:nvSpPr>
        <p:spPr/>
        <p:txBody>
          <a:bodyPr/>
          <a:lstStyle/>
          <a:p>
            <a:r>
              <a:rPr lang="en-US" dirty="0"/>
              <a:t>CS 7172</a:t>
            </a:r>
          </a:p>
        </p:txBody>
      </p:sp>
      <p:sp>
        <p:nvSpPr>
          <p:cNvPr id="10" name="Rectangle 9">
            <a:extLst>
              <a:ext uri="{FF2B5EF4-FFF2-40B4-BE49-F238E27FC236}">
                <a16:creationId xmlns:a16="http://schemas.microsoft.com/office/drawing/2014/main" id="{325E6086-FA24-5C40-B69B-469328B764A3}"/>
              </a:ext>
            </a:extLst>
          </p:cNvPr>
          <p:cNvSpPr/>
          <p:nvPr/>
        </p:nvSpPr>
        <p:spPr>
          <a:xfrm>
            <a:off x="1002701" y="1709635"/>
            <a:ext cx="2341988" cy="369332"/>
          </a:xfrm>
          <a:prstGeom prst="rect">
            <a:avLst/>
          </a:prstGeom>
        </p:spPr>
        <p:txBody>
          <a:bodyPr wrap="none">
            <a:spAutoFit/>
          </a:bodyPr>
          <a:lstStyle/>
          <a:p>
            <a:r>
              <a:rPr lang="en-US" dirty="0"/>
              <a:t>Message Queue model</a:t>
            </a:r>
          </a:p>
        </p:txBody>
      </p:sp>
      <p:pic>
        <p:nvPicPr>
          <p:cNvPr id="4" name="Picture 3">
            <a:extLst>
              <a:ext uri="{FF2B5EF4-FFF2-40B4-BE49-F238E27FC236}">
                <a16:creationId xmlns:a16="http://schemas.microsoft.com/office/drawing/2014/main" id="{A25293D5-8E24-1841-BC59-B822CFA06C0D}"/>
              </a:ext>
            </a:extLst>
          </p:cNvPr>
          <p:cNvPicPr>
            <a:picLocks noChangeAspect="1"/>
          </p:cNvPicPr>
          <p:nvPr/>
        </p:nvPicPr>
        <p:blipFill>
          <a:blip r:embed="rId2"/>
          <a:stretch>
            <a:fillRect/>
          </a:stretch>
        </p:blipFill>
        <p:spPr>
          <a:xfrm>
            <a:off x="4613202" y="2474152"/>
            <a:ext cx="4381500" cy="2921000"/>
          </a:xfrm>
          <a:prstGeom prst="rect">
            <a:avLst/>
          </a:prstGeom>
        </p:spPr>
      </p:pic>
      <p:pic>
        <p:nvPicPr>
          <p:cNvPr id="6" name="Picture 5">
            <a:extLst>
              <a:ext uri="{FF2B5EF4-FFF2-40B4-BE49-F238E27FC236}">
                <a16:creationId xmlns:a16="http://schemas.microsoft.com/office/drawing/2014/main" id="{52E40623-D373-7344-8B97-9D2034AE2B6F}"/>
              </a:ext>
            </a:extLst>
          </p:cNvPr>
          <p:cNvPicPr>
            <a:picLocks noChangeAspect="1"/>
          </p:cNvPicPr>
          <p:nvPr/>
        </p:nvPicPr>
        <p:blipFill>
          <a:blip r:embed="rId3"/>
          <a:stretch>
            <a:fillRect/>
          </a:stretch>
        </p:blipFill>
        <p:spPr>
          <a:xfrm>
            <a:off x="149298" y="3124200"/>
            <a:ext cx="4387850" cy="1314450"/>
          </a:xfrm>
          <a:prstGeom prst="rect">
            <a:avLst/>
          </a:prstGeom>
        </p:spPr>
      </p:pic>
      <p:sp>
        <p:nvSpPr>
          <p:cNvPr id="11" name="Freeform 10">
            <a:extLst>
              <a:ext uri="{FF2B5EF4-FFF2-40B4-BE49-F238E27FC236}">
                <a16:creationId xmlns:a16="http://schemas.microsoft.com/office/drawing/2014/main" id="{A7D0D5EE-79D6-DF44-B113-728916111977}"/>
              </a:ext>
            </a:extLst>
          </p:cNvPr>
          <p:cNvSpPr/>
          <p:nvPr/>
        </p:nvSpPr>
        <p:spPr>
          <a:xfrm>
            <a:off x="935627" y="3988459"/>
            <a:ext cx="2774731" cy="609769"/>
          </a:xfrm>
          <a:custGeom>
            <a:avLst/>
            <a:gdLst>
              <a:gd name="connsiteX0" fmla="*/ 0 w 2774731"/>
              <a:gd name="connsiteY0" fmla="*/ 0 h 910215"/>
              <a:gd name="connsiteX1" fmla="*/ 725214 w 2774731"/>
              <a:gd name="connsiteY1" fmla="*/ 136634 h 910215"/>
              <a:gd name="connsiteX2" fmla="*/ 1229710 w 2774731"/>
              <a:gd name="connsiteY2" fmla="*/ 641131 h 910215"/>
              <a:gd name="connsiteX3" fmla="*/ 1660634 w 2774731"/>
              <a:gd name="connsiteY3" fmla="*/ 903889 h 910215"/>
              <a:gd name="connsiteX4" fmla="*/ 2291255 w 2774731"/>
              <a:gd name="connsiteY4" fmla="*/ 798786 h 910215"/>
              <a:gd name="connsiteX5" fmla="*/ 2774731 w 2774731"/>
              <a:gd name="connsiteY5" fmla="*/ 472965 h 910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74731" h="910215">
                <a:moveTo>
                  <a:pt x="0" y="0"/>
                </a:moveTo>
                <a:cubicBezTo>
                  <a:pt x="260131" y="14889"/>
                  <a:pt x="520262" y="29779"/>
                  <a:pt x="725214" y="136634"/>
                </a:cubicBezTo>
                <a:cubicBezTo>
                  <a:pt x="930166" y="243489"/>
                  <a:pt x="1073807" y="513255"/>
                  <a:pt x="1229710" y="641131"/>
                </a:cubicBezTo>
                <a:cubicBezTo>
                  <a:pt x="1385613" y="769007"/>
                  <a:pt x="1483710" y="877613"/>
                  <a:pt x="1660634" y="903889"/>
                </a:cubicBezTo>
                <a:cubicBezTo>
                  <a:pt x="1837558" y="930165"/>
                  <a:pt x="2105572" y="870607"/>
                  <a:pt x="2291255" y="798786"/>
                </a:cubicBezTo>
                <a:cubicBezTo>
                  <a:pt x="2476938" y="726965"/>
                  <a:pt x="2625834" y="599965"/>
                  <a:pt x="2774731" y="472965"/>
                </a:cubicBezTo>
              </a:path>
            </a:pathLst>
          </a:custGeom>
          <a:noFill/>
          <a:ln w="76200">
            <a:solidFill>
              <a:schemeClr val="accent2"/>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49515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40CF-E237-4E40-82D0-9118FF13B96F}"/>
              </a:ext>
            </a:extLst>
          </p:cNvPr>
          <p:cNvSpPr>
            <a:spLocks noGrp="1"/>
          </p:cNvSpPr>
          <p:nvPr>
            <p:ph type="title"/>
          </p:nvPr>
        </p:nvSpPr>
        <p:spPr/>
        <p:txBody>
          <a:bodyPr/>
          <a:lstStyle/>
          <a:p>
            <a:r>
              <a:rPr lang="en-US"/>
              <a:t>Conclusion</a:t>
            </a:r>
            <a:endParaRPr lang="en-US" dirty="0"/>
          </a:p>
        </p:txBody>
      </p:sp>
      <p:sp>
        <p:nvSpPr>
          <p:cNvPr id="3" name="Date Placeholder 2">
            <a:extLst>
              <a:ext uri="{FF2B5EF4-FFF2-40B4-BE49-F238E27FC236}">
                <a16:creationId xmlns:a16="http://schemas.microsoft.com/office/drawing/2014/main" id="{781DABF8-0945-AB46-ACF9-C107B74E8523}"/>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FBD8231A-1571-5C47-AAA5-9276778EE8D3}"/>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956C6534-DDD5-6447-95A6-35CE5274C440}"/>
              </a:ext>
            </a:extLst>
          </p:cNvPr>
          <p:cNvSpPr>
            <a:spLocks noGrp="1"/>
          </p:cNvSpPr>
          <p:nvPr>
            <p:ph sz="quarter" idx="1"/>
          </p:nvPr>
        </p:nvSpPr>
        <p:spPr/>
        <p:txBody>
          <a:bodyPr/>
          <a:lstStyle/>
          <a:p>
            <a:r>
              <a:rPr lang="en-US" dirty="0"/>
              <a:t>Message queue in OS</a:t>
            </a:r>
          </a:p>
          <a:p>
            <a:r>
              <a:rPr lang="en-US" dirty="0"/>
              <a:t>What is message queue in distributed system</a:t>
            </a:r>
          </a:p>
          <a:p>
            <a:r>
              <a:rPr lang="en-US" dirty="0"/>
              <a:t>Example of message queue: </a:t>
            </a:r>
            <a:r>
              <a:rPr lang="en-US" dirty="0" err="1"/>
              <a:t>RocketMQ</a:t>
            </a:r>
            <a:endParaRPr lang="en-US" dirty="0"/>
          </a:p>
          <a:p>
            <a:r>
              <a:rPr lang="en-US" dirty="0"/>
              <a:t>Pub/Sub vs. Message queue</a:t>
            </a:r>
          </a:p>
        </p:txBody>
      </p:sp>
    </p:spTree>
    <p:extLst>
      <p:ext uri="{BB962C8B-B14F-4D97-AF65-F5344CB8AC3E}">
        <p14:creationId xmlns:p14="http://schemas.microsoft.com/office/powerpoint/2010/main" val="41300416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1C029-1689-FE43-B3B7-921150936464}"/>
              </a:ext>
            </a:extLst>
          </p:cNvPr>
          <p:cNvSpPr>
            <a:spLocks noGrp="1"/>
          </p:cNvSpPr>
          <p:nvPr>
            <p:ph type="title"/>
          </p:nvPr>
        </p:nvSpPr>
        <p:spPr/>
        <p:txBody>
          <a:bodyPr/>
          <a:lstStyle/>
          <a:p>
            <a:r>
              <a:rPr lang="en-US" dirty="0"/>
              <a:t>Message queue example</a:t>
            </a:r>
          </a:p>
        </p:txBody>
      </p:sp>
      <p:sp>
        <p:nvSpPr>
          <p:cNvPr id="3" name="Date Placeholder 2">
            <a:extLst>
              <a:ext uri="{FF2B5EF4-FFF2-40B4-BE49-F238E27FC236}">
                <a16:creationId xmlns:a16="http://schemas.microsoft.com/office/drawing/2014/main" id="{406CE9D1-8D58-1941-8512-E5C83A8F178A}"/>
              </a:ext>
            </a:extLst>
          </p:cNvPr>
          <p:cNvSpPr>
            <a:spLocks noGrp="1"/>
          </p:cNvSpPr>
          <p:nvPr>
            <p:ph type="dt" sz="half" idx="10"/>
          </p:nvPr>
        </p:nvSpPr>
        <p:spPr/>
        <p:txBody>
          <a:bodyPr/>
          <a:lstStyle/>
          <a:p>
            <a:r>
              <a:rPr lang="en-US"/>
              <a:t>Operating Systems</a:t>
            </a:r>
            <a:endParaRPr lang="en-US" dirty="0"/>
          </a:p>
        </p:txBody>
      </p:sp>
      <p:sp>
        <p:nvSpPr>
          <p:cNvPr id="4" name="Footer Placeholder 3">
            <a:extLst>
              <a:ext uri="{FF2B5EF4-FFF2-40B4-BE49-F238E27FC236}">
                <a16:creationId xmlns:a16="http://schemas.microsoft.com/office/drawing/2014/main" id="{ADC9FC1B-4E60-084D-9334-8067C2737F57}"/>
              </a:ext>
            </a:extLst>
          </p:cNvPr>
          <p:cNvSpPr>
            <a:spLocks noGrp="1"/>
          </p:cNvSpPr>
          <p:nvPr>
            <p:ph type="ftr" sz="quarter" idx="11"/>
          </p:nvPr>
        </p:nvSpPr>
        <p:spPr/>
        <p:txBody>
          <a:bodyPr/>
          <a:lstStyle/>
          <a:p>
            <a:r>
              <a:rPr lang="en-US"/>
              <a:t>Kennesaw State University</a:t>
            </a:r>
            <a:endParaRPr lang="en-US" dirty="0"/>
          </a:p>
        </p:txBody>
      </p:sp>
      <p:sp>
        <p:nvSpPr>
          <p:cNvPr id="5" name="Slide Number Placeholder 4">
            <a:extLst>
              <a:ext uri="{FF2B5EF4-FFF2-40B4-BE49-F238E27FC236}">
                <a16:creationId xmlns:a16="http://schemas.microsoft.com/office/drawing/2014/main" id="{7231242E-B819-EC4E-84A8-7C47D70D2951}"/>
              </a:ext>
            </a:extLst>
          </p:cNvPr>
          <p:cNvSpPr>
            <a:spLocks noGrp="1"/>
          </p:cNvSpPr>
          <p:nvPr>
            <p:ph type="sldNum" sz="quarter" idx="12"/>
          </p:nvPr>
        </p:nvSpPr>
        <p:spPr/>
        <p:txBody>
          <a:bodyPr/>
          <a:lstStyle/>
          <a:p>
            <a:r>
              <a:rPr lang="en-US"/>
              <a:t>CS 3502</a:t>
            </a:r>
            <a:endParaRPr lang="en-US" dirty="0"/>
          </a:p>
        </p:txBody>
      </p:sp>
      <p:pic>
        <p:nvPicPr>
          <p:cNvPr id="8" name="Picture 7">
            <a:extLst>
              <a:ext uri="{FF2B5EF4-FFF2-40B4-BE49-F238E27FC236}">
                <a16:creationId xmlns:a16="http://schemas.microsoft.com/office/drawing/2014/main" id="{53956ABC-F7C5-9447-B78C-EB6DE32313F6}"/>
              </a:ext>
            </a:extLst>
          </p:cNvPr>
          <p:cNvPicPr>
            <a:picLocks noChangeAspect="1"/>
          </p:cNvPicPr>
          <p:nvPr/>
        </p:nvPicPr>
        <p:blipFill>
          <a:blip r:embed="rId2"/>
          <a:stretch>
            <a:fillRect/>
          </a:stretch>
        </p:blipFill>
        <p:spPr>
          <a:xfrm>
            <a:off x="-1" y="1206230"/>
            <a:ext cx="5081679" cy="5651770"/>
          </a:xfrm>
          <a:prstGeom prst="rect">
            <a:avLst/>
          </a:prstGeom>
        </p:spPr>
      </p:pic>
      <p:sp>
        <p:nvSpPr>
          <p:cNvPr id="10" name="Rectangle 9">
            <a:extLst>
              <a:ext uri="{FF2B5EF4-FFF2-40B4-BE49-F238E27FC236}">
                <a16:creationId xmlns:a16="http://schemas.microsoft.com/office/drawing/2014/main" id="{8CB43BA7-15C2-E547-914F-5B6E79E71B4F}"/>
              </a:ext>
            </a:extLst>
          </p:cNvPr>
          <p:cNvSpPr/>
          <p:nvPr/>
        </p:nvSpPr>
        <p:spPr>
          <a:xfrm>
            <a:off x="5867398" y="10444"/>
            <a:ext cx="3160725" cy="523220"/>
          </a:xfrm>
          <a:prstGeom prst="rect">
            <a:avLst/>
          </a:prstGeom>
        </p:spPr>
        <p:txBody>
          <a:bodyPr wrap="square">
            <a:spAutoFit/>
          </a:bodyPr>
          <a:lstStyle/>
          <a:p>
            <a:r>
              <a:rPr lang="en-US" sz="1400" dirty="0">
                <a:hlinkClick r:id="rId3"/>
              </a:rPr>
              <a:t>https://github.com/kevinsuo/CS3502/blob/master/msg_queue_sender.c</a:t>
            </a:r>
            <a:endParaRPr lang="en-US" sz="1400" dirty="0"/>
          </a:p>
        </p:txBody>
      </p:sp>
      <p:sp>
        <p:nvSpPr>
          <p:cNvPr id="11" name="Rectangle 10">
            <a:extLst>
              <a:ext uri="{FF2B5EF4-FFF2-40B4-BE49-F238E27FC236}">
                <a16:creationId xmlns:a16="http://schemas.microsoft.com/office/drawing/2014/main" id="{761CC0AD-2B4F-6E46-9F19-E713EC848495}"/>
              </a:ext>
            </a:extLst>
          </p:cNvPr>
          <p:cNvSpPr/>
          <p:nvPr/>
        </p:nvSpPr>
        <p:spPr>
          <a:xfrm>
            <a:off x="5867398" y="588792"/>
            <a:ext cx="3160726" cy="523220"/>
          </a:xfrm>
          <a:prstGeom prst="rect">
            <a:avLst/>
          </a:prstGeom>
        </p:spPr>
        <p:txBody>
          <a:bodyPr wrap="square">
            <a:spAutoFit/>
          </a:bodyPr>
          <a:lstStyle/>
          <a:p>
            <a:r>
              <a:rPr lang="en-US" sz="1400" dirty="0">
                <a:hlinkClick r:id="rId4"/>
              </a:rPr>
              <a:t>https://github.com/kevinsuo/CS3502/blob/master/msg_queue_receiver.c</a:t>
            </a:r>
            <a:endParaRPr lang="en-US" sz="1400" dirty="0"/>
          </a:p>
        </p:txBody>
      </p:sp>
      <p:sp>
        <p:nvSpPr>
          <p:cNvPr id="13" name="TextBox 12">
            <a:extLst>
              <a:ext uri="{FF2B5EF4-FFF2-40B4-BE49-F238E27FC236}">
                <a16:creationId xmlns:a16="http://schemas.microsoft.com/office/drawing/2014/main" id="{2274A2A8-93EF-3D4B-9471-6CC86FAC71E0}"/>
              </a:ext>
            </a:extLst>
          </p:cNvPr>
          <p:cNvSpPr txBox="1"/>
          <p:nvPr/>
        </p:nvSpPr>
        <p:spPr>
          <a:xfrm>
            <a:off x="2362200" y="1371084"/>
            <a:ext cx="845103" cy="369332"/>
          </a:xfrm>
          <a:prstGeom prst="rect">
            <a:avLst/>
          </a:prstGeom>
          <a:noFill/>
        </p:spPr>
        <p:txBody>
          <a:bodyPr wrap="none" rtlCol="0">
            <a:spAutoFit/>
          </a:bodyPr>
          <a:lstStyle/>
          <a:p>
            <a:r>
              <a:rPr lang="en-US" dirty="0">
                <a:solidFill>
                  <a:schemeClr val="bg1"/>
                </a:solidFill>
              </a:rPr>
              <a:t>Sender</a:t>
            </a:r>
          </a:p>
        </p:txBody>
      </p:sp>
      <p:cxnSp>
        <p:nvCxnSpPr>
          <p:cNvPr id="16" name="Curved Connector 15">
            <a:extLst>
              <a:ext uri="{FF2B5EF4-FFF2-40B4-BE49-F238E27FC236}">
                <a16:creationId xmlns:a16="http://schemas.microsoft.com/office/drawing/2014/main" id="{9A6C700E-CA77-CC4D-AB26-48BC3EA2814A}"/>
              </a:ext>
            </a:extLst>
          </p:cNvPr>
          <p:cNvCxnSpPr>
            <a:cxnSpLocks/>
          </p:cNvCxnSpPr>
          <p:nvPr/>
        </p:nvCxnSpPr>
        <p:spPr>
          <a:xfrm rot="10800000" flipV="1">
            <a:off x="6019800" y="1936431"/>
            <a:ext cx="622233" cy="444928"/>
          </a:xfrm>
          <a:prstGeom prst="curvedConnector3">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90A99AC-6A8A-3B46-A681-193CBF819E50}"/>
              </a:ext>
            </a:extLst>
          </p:cNvPr>
          <p:cNvSpPr txBox="1"/>
          <p:nvPr/>
        </p:nvSpPr>
        <p:spPr>
          <a:xfrm>
            <a:off x="6330916" y="1510572"/>
            <a:ext cx="274434" cy="369332"/>
          </a:xfrm>
          <a:prstGeom prst="rect">
            <a:avLst/>
          </a:prstGeom>
          <a:noFill/>
        </p:spPr>
        <p:txBody>
          <a:bodyPr wrap="none" rtlCol="0">
            <a:spAutoFit/>
          </a:bodyPr>
          <a:lstStyle/>
          <a:p>
            <a:r>
              <a:rPr lang="en-US" dirty="0"/>
              <a:t>s</a:t>
            </a:r>
          </a:p>
        </p:txBody>
      </p:sp>
      <p:sp>
        <p:nvSpPr>
          <p:cNvPr id="18" name="Right Arrow 17">
            <a:extLst>
              <a:ext uri="{FF2B5EF4-FFF2-40B4-BE49-F238E27FC236}">
                <a16:creationId xmlns:a16="http://schemas.microsoft.com/office/drawing/2014/main" id="{330D1716-1B25-474A-99A4-CBD95C89C688}"/>
              </a:ext>
            </a:extLst>
          </p:cNvPr>
          <p:cNvSpPr/>
          <p:nvPr/>
        </p:nvSpPr>
        <p:spPr>
          <a:xfrm rot="10800000">
            <a:off x="3924300" y="2473569"/>
            <a:ext cx="533400" cy="381000"/>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F1B2D6-E689-FC41-844D-071889A6F179}"/>
              </a:ext>
            </a:extLst>
          </p:cNvPr>
          <p:cNvSpPr/>
          <p:nvPr/>
        </p:nvSpPr>
        <p:spPr>
          <a:xfrm>
            <a:off x="5822028" y="2812292"/>
            <a:ext cx="2743200" cy="5744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F3E7D3D-52B7-D340-9F58-564CC4A4907C}"/>
              </a:ext>
            </a:extLst>
          </p:cNvPr>
          <p:cNvSpPr txBox="1"/>
          <p:nvPr/>
        </p:nvSpPr>
        <p:spPr>
          <a:xfrm>
            <a:off x="5282392" y="2979859"/>
            <a:ext cx="359394" cy="369332"/>
          </a:xfrm>
          <a:prstGeom prst="rect">
            <a:avLst/>
          </a:prstGeom>
          <a:noFill/>
        </p:spPr>
        <p:txBody>
          <a:bodyPr wrap="none" rtlCol="0">
            <a:spAutoFit/>
          </a:bodyPr>
          <a:lstStyle/>
          <a:p>
            <a:r>
              <a:rPr lang="en-US" dirty="0"/>
              <a:t>id</a:t>
            </a:r>
          </a:p>
        </p:txBody>
      </p:sp>
    </p:spTree>
    <p:extLst>
      <p:ext uri="{BB962C8B-B14F-4D97-AF65-F5344CB8AC3E}">
        <p14:creationId xmlns:p14="http://schemas.microsoft.com/office/powerpoint/2010/main" val="2845325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1C029-1689-FE43-B3B7-921150936464}"/>
              </a:ext>
            </a:extLst>
          </p:cNvPr>
          <p:cNvSpPr>
            <a:spLocks noGrp="1"/>
          </p:cNvSpPr>
          <p:nvPr>
            <p:ph type="title"/>
          </p:nvPr>
        </p:nvSpPr>
        <p:spPr/>
        <p:txBody>
          <a:bodyPr/>
          <a:lstStyle/>
          <a:p>
            <a:r>
              <a:rPr lang="en-US" dirty="0"/>
              <a:t>Message queue example</a:t>
            </a:r>
          </a:p>
        </p:txBody>
      </p:sp>
      <p:sp>
        <p:nvSpPr>
          <p:cNvPr id="3" name="Date Placeholder 2">
            <a:extLst>
              <a:ext uri="{FF2B5EF4-FFF2-40B4-BE49-F238E27FC236}">
                <a16:creationId xmlns:a16="http://schemas.microsoft.com/office/drawing/2014/main" id="{406CE9D1-8D58-1941-8512-E5C83A8F178A}"/>
              </a:ext>
            </a:extLst>
          </p:cNvPr>
          <p:cNvSpPr>
            <a:spLocks noGrp="1"/>
          </p:cNvSpPr>
          <p:nvPr>
            <p:ph type="dt" sz="half" idx="10"/>
          </p:nvPr>
        </p:nvSpPr>
        <p:spPr/>
        <p:txBody>
          <a:bodyPr/>
          <a:lstStyle/>
          <a:p>
            <a:r>
              <a:rPr lang="en-US"/>
              <a:t>Operating Systems</a:t>
            </a:r>
            <a:endParaRPr lang="en-US" dirty="0"/>
          </a:p>
        </p:txBody>
      </p:sp>
      <p:sp>
        <p:nvSpPr>
          <p:cNvPr id="4" name="Footer Placeholder 3">
            <a:extLst>
              <a:ext uri="{FF2B5EF4-FFF2-40B4-BE49-F238E27FC236}">
                <a16:creationId xmlns:a16="http://schemas.microsoft.com/office/drawing/2014/main" id="{ADC9FC1B-4E60-084D-9334-8067C2737F57}"/>
              </a:ext>
            </a:extLst>
          </p:cNvPr>
          <p:cNvSpPr>
            <a:spLocks noGrp="1"/>
          </p:cNvSpPr>
          <p:nvPr>
            <p:ph type="ftr" sz="quarter" idx="11"/>
          </p:nvPr>
        </p:nvSpPr>
        <p:spPr/>
        <p:txBody>
          <a:bodyPr/>
          <a:lstStyle/>
          <a:p>
            <a:r>
              <a:rPr lang="en-US"/>
              <a:t>Kennesaw State University</a:t>
            </a:r>
            <a:endParaRPr lang="en-US" dirty="0"/>
          </a:p>
        </p:txBody>
      </p:sp>
      <p:sp>
        <p:nvSpPr>
          <p:cNvPr id="5" name="Slide Number Placeholder 4">
            <a:extLst>
              <a:ext uri="{FF2B5EF4-FFF2-40B4-BE49-F238E27FC236}">
                <a16:creationId xmlns:a16="http://schemas.microsoft.com/office/drawing/2014/main" id="{7231242E-B819-EC4E-84A8-7C47D70D2951}"/>
              </a:ext>
            </a:extLst>
          </p:cNvPr>
          <p:cNvSpPr>
            <a:spLocks noGrp="1"/>
          </p:cNvSpPr>
          <p:nvPr>
            <p:ph type="sldNum" sz="quarter" idx="12"/>
          </p:nvPr>
        </p:nvSpPr>
        <p:spPr/>
        <p:txBody>
          <a:bodyPr/>
          <a:lstStyle/>
          <a:p>
            <a:r>
              <a:rPr lang="en-US"/>
              <a:t>CS 3502</a:t>
            </a:r>
            <a:endParaRPr lang="en-US" dirty="0"/>
          </a:p>
        </p:txBody>
      </p:sp>
      <p:pic>
        <p:nvPicPr>
          <p:cNvPr id="8" name="Picture 7">
            <a:extLst>
              <a:ext uri="{FF2B5EF4-FFF2-40B4-BE49-F238E27FC236}">
                <a16:creationId xmlns:a16="http://schemas.microsoft.com/office/drawing/2014/main" id="{53956ABC-F7C5-9447-B78C-EB6DE32313F6}"/>
              </a:ext>
            </a:extLst>
          </p:cNvPr>
          <p:cNvPicPr>
            <a:picLocks noChangeAspect="1"/>
          </p:cNvPicPr>
          <p:nvPr/>
        </p:nvPicPr>
        <p:blipFill>
          <a:blip r:embed="rId2"/>
          <a:stretch>
            <a:fillRect/>
          </a:stretch>
        </p:blipFill>
        <p:spPr>
          <a:xfrm>
            <a:off x="-1" y="1206230"/>
            <a:ext cx="5081679" cy="5651770"/>
          </a:xfrm>
          <a:prstGeom prst="rect">
            <a:avLst/>
          </a:prstGeom>
        </p:spPr>
      </p:pic>
      <p:sp>
        <p:nvSpPr>
          <p:cNvPr id="10" name="Rectangle 9">
            <a:extLst>
              <a:ext uri="{FF2B5EF4-FFF2-40B4-BE49-F238E27FC236}">
                <a16:creationId xmlns:a16="http://schemas.microsoft.com/office/drawing/2014/main" id="{8CB43BA7-15C2-E547-914F-5B6E79E71B4F}"/>
              </a:ext>
            </a:extLst>
          </p:cNvPr>
          <p:cNvSpPr/>
          <p:nvPr/>
        </p:nvSpPr>
        <p:spPr>
          <a:xfrm>
            <a:off x="5867398" y="10444"/>
            <a:ext cx="3160725" cy="523220"/>
          </a:xfrm>
          <a:prstGeom prst="rect">
            <a:avLst/>
          </a:prstGeom>
        </p:spPr>
        <p:txBody>
          <a:bodyPr wrap="square">
            <a:spAutoFit/>
          </a:bodyPr>
          <a:lstStyle/>
          <a:p>
            <a:r>
              <a:rPr lang="en-US" sz="1400" dirty="0">
                <a:hlinkClick r:id="rId3"/>
              </a:rPr>
              <a:t>https://github.com/kevinsuo/CS3502/blob/master/msg_queue_sender.c</a:t>
            </a:r>
            <a:endParaRPr lang="en-US" sz="1400" dirty="0"/>
          </a:p>
        </p:txBody>
      </p:sp>
      <p:sp>
        <p:nvSpPr>
          <p:cNvPr id="11" name="Rectangle 10">
            <a:extLst>
              <a:ext uri="{FF2B5EF4-FFF2-40B4-BE49-F238E27FC236}">
                <a16:creationId xmlns:a16="http://schemas.microsoft.com/office/drawing/2014/main" id="{761CC0AD-2B4F-6E46-9F19-E713EC848495}"/>
              </a:ext>
            </a:extLst>
          </p:cNvPr>
          <p:cNvSpPr/>
          <p:nvPr/>
        </p:nvSpPr>
        <p:spPr>
          <a:xfrm>
            <a:off x="5867398" y="588792"/>
            <a:ext cx="3160726" cy="523220"/>
          </a:xfrm>
          <a:prstGeom prst="rect">
            <a:avLst/>
          </a:prstGeom>
        </p:spPr>
        <p:txBody>
          <a:bodyPr wrap="square">
            <a:spAutoFit/>
          </a:bodyPr>
          <a:lstStyle/>
          <a:p>
            <a:r>
              <a:rPr lang="en-US" sz="1400" dirty="0">
                <a:hlinkClick r:id="rId4"/>
              </a:rPr>
              <a:t>https://github.com/kevinsuo/CS3502/blob/master/msg_queue_receiver.c</a:t>
            </a:r>
            <a:endParaRPr lang="en-US" sz="1400" dirty="0"/>
          </a:p>
        </p:txBody>
      </p:sp>
      <p:sp>
        <p:nvSpPr>
          <p:cNvPr id="13" name="TextBox 12">
            <a:extLst>
              <a:ext uri="{FF2B5EF4-FFF2-40B4-BE49-F238E27FC236}">
                <a16:creationId xmlns:a16="http://schemas.microsoft.com/office/drawing/2014/main" id="{2274A2A8-93EF-3D4B-9471-6CC86FAC71E0}"/>
              </a:ext>
            </a:extLst>
          </p:cNvPr>
          <p:cNvSpPr txBox="1"/>
          <p:nvPr/>
        </p:nvSpPr>
        <p:spPr>
          <a:xfrm>
            <a:off x="2362200" y="1371084"/>
            <a:ext cx="845103" cy="369332"/>
          </a:xfrm>
          <a:prstGeom prst="rect">
            <a:avLst/>
          </a:prstGeom>
          <a:noFill/>
        </p:spPr>
        <p:txBody>
          <a:bodyPr wrap="none" rtlCol="0">
            <a:spAutoFit/>
          </a:bodyPr>
          <a:lstStyle/>
          <a:p>
            <a:r>
              <a:rPr lang="en-US" dirty="0">
                <a:solidFill>
                  <a:schemeClr val="bg1"/>
                </a:solidFill>
              </a:rPr>
              <a:t>Sender</a:t>
            </a:r>
          </a:p>
        </p:txBody>
      </p:sp>
      <p:cxnSp>
        <p:nvCxnSpPr>
          <p:cNvPr id="16" name="Curved Connector 15">
            <a:extLst>
              <a:ext uri="{FF2B5EF4-FFF2-40B4-BE49-F238E27FC236}">
                <a16:creationId xmlns:a16="http://schemas.microsoft.com/office/drawing/2014/main" id="{9A6C700E-CA77-CC4D-AB26-48BC3EA2814A}"/>
              </a:ext>
            </a:extLst>
          </p:cNvPr>
          <p:cNvCxnSpPr>
            <a:cxnSpLocks/>
          </p:cNvCxnSpPr>
          <p:nvPr/>
        </p:nvCxnSpPr>
        <p:spPr>
          <a:xfrm rot="10800000" flipV="1">
            <a:off x="6019800" y="1936431"/>
            <a:ext cx="622233" cy="444928"/>
          </a:xfrm>
          <a:prstGeom prst="curvedConnector3">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90A99AC-6A8A-3B46-A681-193CBF819E50}"/>
              </a:ext>
            </a:extLst>
          </p:cNvPr>
          <p:cNvSpPr txBox="1"/>
          <p:nvPr/>
        </p:nvSpPr>
        <p:spPr>
          <a:xfrm>
            <a:off x="6330916" y="1510572"/>
            <a:ext cx="274434" cy="369332"/>
          </a:xfrm>
          <a:prstGeom prst="rect">
            <a:avLst/>
          </a:prstGeom>
          <a:noFill/>
        </p:spPr>
        <p:txBody>
          <a:bodyPr wrap="none" rtlCol="0">
            <a:spAutoFit/>
          </a:bodyPr>
          <a:lstStyle/>
          <a:p>
            <a:r>
              <a:rPr lang="en-US" dirty="0"/>
              <a:t>s</a:t>
            </a:r>
          </a:p>
        </p:txBody>
      </p:sp>
      <p:sp>
        <p:nvSpPr>
          <p:cNvPr id="18" name="Right Arrow 17">
            <a:extLst>
              <a:ext uri="{FF2B5EF4-FFF2-40B4-BE49-F238E27FC236}">
                <a16:creationId xmlns:a16="http://schemas.microsoft.com/office/drawing/2014/main" id="{330D1716-1B25-474A-99A4-CBD95C89C688}"/>
              </a:ext>
            </a:extLst>
          </p:cNvPr>
          <p:cNvSpPr/>
          <p:nvPr/>
        </p:nvSpPr>
        <p:spPr>
          <a:xfrm rot="10800000">
            <a:off x="4548278" y="4953000"/>
            <a:ext cx="533400" cy="381000"/>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EF1B2D6-E689-FC41-844D-071889A6F179}"/>
              </a:ext>
            </a:extLst>
          </p:cNvPr>
          <p:cNvSpPr/>
          <p:nvPr/>
        </p:nvSpPr>
        <p:spPr>
          <a:xfrm>
            <a:off x="5822028" y="2812292"/>
            <a:ext cx="2743200" cy="5744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F3E7D3D-52B7-D340-9F58-564CC4A4907C}"/>
              </a:ext>
            </a:extLst>
          </p:cNvPr>
          <p:cNvSpPr txBox="1"/>
          <p:nvPr/>
        </p:nvSpPr>
        <p:spPr>
          <a:xfrm>
            <a:off x="5282392" y="2979859"/>
            <a:ext cx="359394" cy="369332"/>
          </a:xfrm>
          <a:prstGeom prst="rect">
            <a:avLst/>
          </a:prstGeom>
          <a:noFill/>
        </p:spPr>
        <p:txBody>
          <a:bodyPr wrap="none" rtlCol="0">
            <a:spAutoFit/>
          </a:bodyPr>
          <a:lstStyle/>
          <a:p>
            <a:r>
              <a:rPr lang="en-US" dirty="0"/>
              <a:t>id</a:t>
            </a:r>
          </a:p>
        </p:txBody>
      </p:sp>
      <p:sp>
        <p:nvSpPr>
          <p:cNvPr id="9" name="TextBox 8">
            <a:extLst>
              <a:ext uri="{FF2B5EF4-FFF2-40B4-BE49-F238E27FC236}">
                <a16:creationId xmlns:a16="http://schemas.microsoft.com/office/drawing/2014/main" id="{B7D6E06B-5C6B-9941-A65F-983451CE0B6D}"/>
              </a:ext>
            </a:extLst>
          </p:cNvPr>
          <p:cNvSpPr txBox="1"/>
          <p:nvPr/>
        </p:nvSpPr>
        <p:spPr>
          <a:xfrm>
            <a:off x="5943600" y="2914841"/>
            <a:ext cx="1709122" cy="369332"/>
          </a:xfrm>
          <a:prstGeom prst="rect">
            <a:avLst/>
          </a:prstGeom>
          <a:noFill/>
        </p:spPr>
        <p:txBody>
          <a:bodyPr wrap="none" rtlCol="0">
            <a:spAutoFit/>
          </a:bodyPr>
          <a:lstStyle/>
          <a:p>
            <a:r>
              <a:rPr lang="en-US" dirty="0"/>
              <a:t>this is apple end</a:t>
            </a:r>
          </a:p>
        </p:txBody>
      </p:sp>
      <p:sp>
        <p:nvSpPr>
          <p:cNvPr id="19" name="TextBox 18">
            <a:extLst>
              <a:ext uri="{FF2B5EF4-FFF2-40B4-BE49-F238E27FC236}">
                <a16:creationId xmlns:a16="http://schemas.microsoft.com/office/drawing/2014/main" id="{4DED24FE-A547-7F41-BCB4-42B05842B1A3}"/>
              </a:ext>
            </a:extLst>
          </p:cNvPr>
          <p:cNvSpPr txBox="1"/>
          <p:nvPr/>
        </p:nvSpPr>
        <p:spPr>
          <a:xfrm>
            <a:off x="6709774" y="2227494"/>
            <a:ext cx="901209" cy="369332"/>
          </a:xfrm>
          <a:prstGeom prst="rect">
            <a:avLst/>
          </a:prstGeom>
          <a:noFill/>
        </p:spPr>
        <p:txBody>
          <a:bodyPr wrap="none" rtlCol="0">
            <a:spAutoFit/>
          </a:bodyPr>
          <a:lstStyle/>
          <a:p>
            <a:r>
              <a:rPr lang="en-US" dirty="0" err="1"/>
              <a:t>msgsnd</a:t>
            </a:r>
            <a:endParaRPr lang="en-US" dirty="0"/>
          </a:p>
        </p:txBody>
      </p:sp>
      <p:cxnSp>
        <p:nvCxnSpPr>
          <p:cNvPr id="14" name="Straight Arrow Connector 13">
            <a:extLst>
              <a:ext uri="{FF2B5EF4-FFF2-40B4-BE49-F238E27FC236}">
                <a16:creationId xmlns:a16="http://schemas.microsoft.com/office/drawing/2014/main" id="{31329F74-E2F6-5448-B797-8765DB2A92DB}"/>
              </a:ext>
            </a:extLst>
          </p:cNvPr>
          <p:cNvCxnSpPr/>
          <p:nvPr/>
        </p:nvCxnSpPr>
        <p:spPr>
          <a:xfrm>
            <a:off x="6468133" y="2233944"/>
            <a:ext cx="313667" cy="47579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7081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1C029-1689-FE43-B3B7-921150936464}"/>
              </a:ext>
            </a:extLst>
          </p:cNvPr>
          <p:cNvSpPr>
            <a:spLocks noGrp="1"/>
          </p:cNvSpPr>
          <p:nvPr>
            <p:ph type="title"/>
          </p:nvPr>
        </p:nvSpPr>
        <p:spPr/>
        <p:txBody>
          <a:bodyPr/>
          <a:lstStyle/>
          <a:p>
            <a:r>
              <a:rPr lang="en-US" dirty="0"/>
              <a:t>Message queue example</a:t>
            </a:r>
          </a:p>
        </p:txBody>
      </p:sp>
      <p:sp>
        <p:nvSpPr>
          <p:cNvPr id="3" name="Date Placeholder 2">
            <a:extLst>
              <a:ext uri="{FF2B5EF4-FFF2-40B4-BE49-F238E27FC236}">
                <a16:creationId xmlns:a16="http://schemas.microsoft.com/office/drawing/2014/main" id="{406CE9D1-8D58-1941-8512-E5C83A8F178A}"/>
              </a:ext>
            </a:extLst>
          </p:cNvPr>
          <p:cNvSpPr>
            <a:spLocks noGrp="1"/>
          </p:cNvSpPr>
          <p:nvPr>
            <p:ph type="dt" sz="half" idx="10"/>
          </p:nvPr>
        </p:nvSpPr>
        <p:spPr/>
        <p:txBody>
          <a:bodyPr/>
          <a:lstStyle/>
          <a:p>
            <a:r>
              <a:rPr lang="en-US"/>
              <a:t>Operating Systems</a:t>
            </a:r>
            <a:endParaRPr lang="en-US" dirty="0"/>
          </a:p>
        </p:txBody>
      </p:sp>
      <p:sp>
        <p:nvSpPr>
          <p:cNvPr id="5" name="Slide Number Placeholder 4">
            <a:extLst>
              <a:ext uri="{FF2B5EF4-FFF2-40B4-BE49-F238E27FC236}">
                <a16:creationId xmlns:a16="http://schemas.microsoft.com/office/drawing/2014/main" id="{7231242E-B819-EC4E-84A8-7C47D70D2951}"/>
              </a:ext>
            </a:extLst>
          </p:cNvPr>
          <p:cNvSpPr>
            <a:spLocks noGrp="1"/>
          </p:cNvSpPr>
          <p:nvPr>
            <p:ph type="sldNum" sz="quarter" idx="12"/>
          </p:nvPr>
        </p:nvSpPr>
        <p:spPr/>
        <p:txBody>
          <a:bodyPr/>
          <a:lstStyle/>
          <a:p>
            <a:r>
              <a:rPr lang="en-US"/>
              <a:t>CS 3502</a:t>
            </a:r>
            <a:endParaRPr lang="en-US" dirty="0"/>
          </a:p>
        </p:txBody>
      </p:sp>
      <p:pic>
        <p:nvPicPr>
          <p:cNvPr id="9" name="Picture 8">
            <a:extLst>
              <a:ext uri="{FF2B5EF4-FFF2-40B4-BE49-F238E27FC236}">
                <a16:creationId xmlns:a16="http://schemas.microsoft.com/office/drawing/2014/main" id="{97B8C6F6-51A2-0347-9731-4C29E805FE88}"/>
              </a:ext>
            </a:extLst>
          </p:cNvPr>
          <p:cNvPicPr>
            <a:picLocks noChangeAspect="1"/>
          </p:cNvPicPr>
          <p:nvPr/>
        </p:nvPicPr>
        <p:blipFill>
          <a:blip r:embed="rId2"/>
          <a:stretch>
            <a:fillRect/>
          </a:stretch>
        </p:blipFill>
        <p:spPr>
          <a:xfrm>
            <a:off x="3886201" y="1219200"/>
            <a:ext cx="5257800" cy="5570326"/>
          </a:xfrm>
          <a:prstGeom prst="rect">
            <a:avLst/>
          </a:prstGeom>
        </p:spPr>
      </p:pic>
      <p:sp>
        <p:nvSpPr>
          <p:cNvPr id="10" name="Rectangle 9">
            <a:extLst>
              <a:ext uri="{FF2B5EF4-FFF2-40B4-BE49-F238E27FC236}">
                <a16:creationId xmlns:a16="http://schemas.microsoft.com/office/drawing/2014/main" id="{8CB43BA7-15C2-E547-914F-5B6E79E71B4F}"/>
              </a:ext>
            </a:extLst>
          </p:cNvPr>
          <p:cNvSpPr/>
          <p:nvPr/>
        </p:nvSpPr>
        <p:spPr>
          <a:xfrm>
            <a:off x="5867398" y="10444"/>
            <a:ext cx="3160725" cy="523220"/>
          </a:xfrm>
          <a:prstGeom prst="rect">
            <a:avLst/>
          </a:prstGeom>
        </p:spPr>
        <p:txBody>
          <a:bodyPr wrap="square">
            <a:spAutoFit/>
          </a:bodyPr>
          <a:lstStyle/>
          <a:p>
            <a:r>
              <a:rPr lang="en-US" sz="1400" dirty="0">
                <a:hlinkClick r:id="rId3"/>
              </a:rPr>
              <a:t>https://github.com/kevinsuo/CS3502/blob/master/msg_queue_sender.c</a:t>
            </a:r>
            <a:endParaRPr lang="en-US" sz="1400" dirty="0"/>
          </a:p>
        </p:txBody>
      </p:sp>
      <p:sp>
        <p:nvSpPr>
          <p:cNvPr id="11" name="Rectangle 10">
            <a:extLst>
              <a:ext uri="{FF2B5EF4-FFF2-40B4-BE49-F238E27FC236}">
                <a16:creationId xmlns:a16="http://schemas.microsoft.com/office/drawing/2014/main" id="{761CC0AD-2B4F-6E46-9F19-E713EC848495}"/>
              </a:ext>
            </a:extLst>
          </p:cNvPr>
          <p:cNvSpPr/>
          <p:nvPr/>
        </p:nvSpPr>
        <p:spPr>
          <a:xfrm>
            <a:off x="5867398" y="588792"/>
            <a:ext cx="3160726" cy="523220"/>
          </a:xfrm>
          <a:prstGeom prst="rect">
            <a:avLst/>
          </a:prstGeom>
        </p:spPr>
        <p:txBody>
          <a:bodyPr wrap="square">
            <a:spAutoFit/>
          </a:bodyPr>
          <a:lstStyle/>
          <a:p>
            <a:r>
              <a:rPr lang="en-US" sz="1400" dirty="0">
                <a:hlinkClick r:id="rId4"/>
              </a:rPr>
              <a:t>https://github.com/kevinsuo/CS3502/blob/master/msg_queue_receiver.c</a:t>
            </a:r>
            <a:endParaRPr lang="en-US" sz="1400" dirty="0"/>
          </a:p>
        </p:txBody>
      </p:sp>
      <p:sp>
        <p:nvSpPr>
          <p:cNvPr id="13" name="TextBox 12">
            <a:extLst>
              <a:ext uri="{FF2B5EF4-FFF2-40B4-BE49-F238E27FC236}">
                <a16:creationId xmlns:a16="http://schemas.microsoft.com/office/drawing/2014/main" id="{2274A2A8-93EF-3D4B-9471-6CC86FAC71E0}"/>
              </a:ext>
            </a:extLst>
          </p:cNvPr>
          <p:cNvSpPr txBox="1"/>
          <p:nvPr/>
        </p:nvSpPr>
        <p:spPr>
          <a:xfrm>
            <a:off x="2362200" y="1371084"/>
            <a:ext cx="845103" cy="369332"/>
          </a:xfrm>
          <a:prstGeom prst="rect">
            <a:avLst/>
          </a:prstGeom>
          <a:noFill/>
        </p:spPr>
        <p:txBody>
          <a:bodyPr wrap="none" rtlCol="0">
            <a:spAutoFit/>
          </a:bodyPr>
          <a:lstStyle/>
          <a:p>
            <a:r>
              <a:rPr lang="en-US" dirty="0">
                <a:solidFill>
                  <a:schemeClr val="bg1"/>
                </a:solidFill>
              </a:rPr>
              <a:t>Sender</a:t>
            </a:r>
          </a:p>
        </p:txBody>
      </p:sp>
      <p:sp>
        <p:nvSpPr>
          <p:cNvPr id="14" name="TextBox 13">
            <a:extLst>
              <a:ext uri="{FF2B5EF4-FFF2-40B4-BE49-F238E27FC236}">
                <a16:creationId xmlns:a16="http://schemas.microsoft.com/office/drawing/2014/main" id="{0643745A-6EAF-504C-B783-98292EF07B08}"/>
              </a:ext>
            </a:extLst>
          </p:cNvPr>
          <p:cNvSpPr txBox="1"/>
          <p:nvPr/>
        </p:nvSpPr>
        <p:spPr>
          <a:xfrm>
            <a:off x="7111791" y="1371084"/>
            <a:ext cx="984693" cy="369332"/>
          </a:xfrm>
          <a:prstGeom prst="rect">
            <a:avLst/>
          </a:prstGeom>
          <a:noFill/>
        </p:spPr>
        <p:txBody>
          <a:bodyPr wrap="none" rtlCol="0">
            <a:spAutoFit/>
          </a:bodyPr>
          <a:lstStyle/>
          <a:p>
            <a:r>
              <a:rPr lang="en-US" dirty="0">
                <a:solidFill>
                  <a:schemeClr val="bg1"/>
                </a:solidFill>
              </a:rPr>
              <a:t>Receiver</a:t>
            </a:r>
          </a:p>
        </p:txBody>
      </p:sp>
      <p:cxnSp>
        <p:nvCxnSpPr>
          <p:cNvPr id="16" name="Curved Connector 15">
            <a:extLst>
              <a:ext uri="{FF2B5EF4-FFF2-40B4-BE49-F238E27FC236}">
                <a16:creationId xmlns:a16="http://schemas.microsoft.com/office/drawing/2014/main" id="{9A6C700E-CA77-CC4D-AB26-48BC3EA2814A}"/>
              </a:ext>
            </a:extLst>
          </p:cNvPr>
          <p:cNvCxnSpPr>
            <a:cxnSpLocks/>
          </p:cNvCxnSpPr>
          <p:nvPr/>
        </p:nvCxnSpPr>
        <p:spPr>
          <a:xfrm rot="10800000" flipV="1">
            <a:off x="959772" y="1831999"/>
            <a:ext cx="622233" cy="444928"/>
          </a:xfrm>
          <a:prstGeom prst="curvedConnector3">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90A99AC-6A8A-3B46-A681-193CBF819E50}"/>
              </a:ext>
            </a:extLst>
          </p:cNvPr>
          <p:cNvSpPr txBox="1"/>
          <p:nvPr/>
        </p:nvSpPr>
        <p:spPr>
          <a:xfrm>
            <a:off x="1270888" y="1406140"/>
            <a:ext cx="27443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r</a:t>
            </a:r>
          </a:p>
        </p:txBody>
      </p:sp>
      <p:sp>
        <p:nvSpPr>
          <p:cNvPr id="18" name="Right Arrow 17">
            <a:extLst>
              <a:ext uri="{FF2B5EF4-FFF2-40B4-BE49-F238E27FC236}">
                <a16:creationId xmlns:a16="http://schemas.microsoft.com/office/drawing/2014/main" id="{330D1716-1B25-474A-99A4-CBD95C89C688}"/>
              </a:ext>
            </a:extLst>
          </p:cNvPr>
          <p:cNvSpPr/>
          <p:nvPr/>
        </p:nvSpPr>
        <p:spPr>
          <a:xfrm>
            <a:off x="3685442" y="2363254"/>
            <a:ext cx="533400" cy="381000"/>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18">
            <a:extLst>
              <a:ext uri="{FF2B5EF4-FFF2-40B4-BE49-F238E27FC236}">
                <a16:creationId xmlns:a16="http://schemas.microsoft.com/office/drawing/2014/main" id="{6EF1B2D6-E689-FC41-844D-071889A6F179}"/>
              </a:ext>
            </a:extLst>
          </p:cNvPr>
          <p:cNvSpPr/>
          <p:nvPr/>
        </p:nvSpPr>
        <p:spPr>
          <a:xfrm>
            <a:off x="762000" y="2707860"/>
            <a:ext cx="2743200" cy="5744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 name="TextBox 6">
            <a:extLst>
              <a:ext uri="{FF2B5EF4-FFF2-40B4-BE49-F238E27FC236}">
                <a16:creationId xmlns:a16="http://schemas.microsoft.com/office/drawing/2014/main" id="{EF3E7D3D-52B7-D340-9F58-564CC4A4907C}"/>
              </a:ext>
            </a:extLst>
          </p:cNvPr>
          <p:cNvSpPr txBox="1"/>
          <p:nvPr/>
        </p:nvSpPr>
        <p:spPr>
          <a:xfrm>
            <a:off x="222364" y="2875427"/>
            <a:ext cx="35939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id</a:t>
            </a:r>
          </a:p>
        </p:txBody>
      </p:sp>
      <p:sp>
        <p:nvSpPr>
          <p:cNvPr id="21" name="TextBox 20">
            <a:extLst>
              <a:ext uri="{FF2B5EF4-FFF2-40B4-BE49-F238E27FC236}">
                <a16:creationId xmlns:a16="http://schemas.microsoft.com/office/drawing/2014/main" id="{C6F1C25B-918B-084F-9F66-B2C466CD8B65}"/>
              </a:ext>
            </a:extLst>
          </p:cNvPr>
          <p:cNvSpPr txBox="1"/>
          <p:nvPr/>
        </p:nvSpPr>
        <p:spPr>
          <a:xfrm>
            <a:off x="909571" y="2810409"/>
            <a:ext cx="1709122" cy="369332"/>
          </a:xfrm>
          <a:prstGeom prst="rect">
            <a:avLst/>
          </a:prstGeom>
          <a:noFill/>
        </p:spPr>
        <p:txBody>
          <a:bodyPr wrap="none" rtlCol="0">
            <a:spAutoFit/>
          </a:bodyPr>
          <a:lstStyle/>
          <a:p>
            <a:r>
              <a:rPr lang="en-US" dirty="0"/>
              <a:t>this is apple end</a:t>
            </a:r>
          </a:p>
        </p:txBody>
      </p:sp>
    </p:spTree>
    <p:extLst>
      <p:ext uri="{BB962C8B-B14F-4D97-AF65-F5344CB8AC3E}">
        <p14:creationId xmlns:p14="http://schemas.microsoft.com/office/powerpoint/2010/main" val="1153463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1C029-1689-FE43-B3B7-921150936464}"/>
              </a:ext>
            </a:extLst>
          </p:cNvPr>
          <p:cNvSpPr>
            <a:spLocks noGrp="1"/>
          </p:cNvSpPr>
          <p:nvPr>
            <p:ph type="title"/>
          </p:nvPr>
        </p:nvSpPr>
        <p:spPr/>
        <p:txBody>
          <a:bodyPr/>
          <a:lstStyle/>
          <a:p>
            <a:r>
              <a:rPr lang="en-US" dirty="0"/>
              <a:t>Message queue example</a:t>
            </a:r>
          </a:p>
        </p:txBody>
      </p:sp>
      <p:sp>
        <p:nvSpPr>
          <p:cNvPr id="3" name="Date Placeholder 2">
            <a:extLst>
              <a:ext uri="{FF2B5EF4-FFF2-40B4-BE49-F238E27FC236}">
                <a16:creationId xmlns:a16="http://schemas.microsoft.com/office/drawing/2014/main" id="{406CE9D1-8D58-1941-8512-E5C83A8F178A}"/>
              </a:ext>
            </a:extLst>
          </p:cNvPr>
          <p:cNvSpPr>
            <a:spLocks noGrp="1"/>
          </p:cNvSpPr>
          <p:nvPr>
            <p:ph type="dt" sz="half" idx="10"/>
          </p:nvPr>
        </p:nvSpPr>
        <p:spPr/>
        <p:txBody>
          <a:bodyPr/>
          <a:lstStyle/>
          <a:p>
            <a:r>
              <a:rPr lang="en-US"/>
              <a:t>Operating Systems</a:t>
            </a:r>
            <a:endParaRPr lang="en-US" dirty="0"/>
          </a:p>
        </p:txBody>
      </p:sp>
      <p:sp>
        <p:nvSpPr>
          <p:cNvPr id="5" name="Slide Number Placeholder 4">
            <a:extLst>
              <a:ext uri="{FF2B5EF4-FFF2-40B4-BE49-F238E27FC236}">
                <a16:creationId xmlns:a16="http://schemas.microsoft.com/office/drawing/2014/main" id="{7231242E-B819-EC4E-84A8-7C47D70D2951}"/>
              </a:ext>
            </a:extLst>
          </p:cNvPr>
          <p:cNvSpPr>
            <a:spLocks noGrp="1"/>
          </p:cNvSpPr>
          <p:nvPr>
            <p:ph type="sldNum" sz="quarter" idx="12"/>
          </p:nvPr>
        </p:nvSpPr>
        <p:spPr/>
        <p:txBody>
          <a:bodyPr/>
          <a:lstStyle/>
          <a:p>
            <a:r>
              <a:rPr lang="en-US"/>
              <a:t>CS 3502</a:t>
            </a:r>
            <a:endParaRPr lang="en-US" dirty="0"/>
          </a:p>
        </p:txBody>
      </p:sp>
      <p:pic>
        <p:nvPicPr>
          <p:cNvPr id="9" name="Picture 8">
            <a:extLst>
              <a:ext uri="{FF2B5EF4-FFF2-40B4-BE49-F238E27FC236}">
                <a16:creationId xmlns:a16="http://schemas.microsoft.com/office/drawing/2014/main" id="{97B8C6F6-51A2-0347-9731-4C29E805FE88}"/>
              </a:ext>
            </a:extLst>
          </p:cNvPr>
          <p:cNvPicPr>
            <a:picLocks noChangeAspect="1"/>
          </p:cNvPicPr>
          <p:nvPr/>
        </p:nvPicPr>
        <p:blipFill>
          <a:blip r:embed="rId2"/>
          <a:stretch>
            <a:fillRect/>
          </a:stretch>
        </p:blipFill>
        <p:spPr>
          <a:xfrm>
            <a:off x="3886201" y="1219200"/>
            <a:ext cx="5257800" cy="5570326"/>
          </a:xfrm>
          <a:prstGeom prst="rect">
            <a:avLst/>
          </a:prstGeom>
        </p:spPr>
      </p:pic>
      <p:sp>
        <p:nvSpPr>
          <p:cNvPr id="10" name="Rectangle 9">
            <a:extLst>
              <a:ext uri="{FF2B5EF4-FFF2-40B4-BE49-F238E27FC236}">
                <a16:creationId xmlns:a16="http://schemas.microsoft.com/office/drawing/2014/main" id="{8CB43BA7-15C2-E547-914F-5B6E79E71B4F}"/>
              </a:ext>
            </a:extLst>
          </p:cNvPr>
          <p:cNvSpPr/>
          <p:nvPr/>
        </p:nvSpPr>
        <p:spPr>
          <a:xfrm>
            <a:off x="5867398" y="10444"/>
            <a:ext cx="3160725" cy="523220"/>
          </a:xfrm>
          <a:prstGeom prst="rect">
            <a:avLst/>
          </a:prstGeom>
        </p:spPr>
        <p:txBody>
          <a:bodyPr wrap="square">
            <a:spAutoFit/>
          </a:bodyPr>
          <a:lstStyle/>
          <a:p>
            <a:r>
              <a:rPr lang="en-US" sz="1400" dirty="0">
                <a:hlinkClick r:id="rId3"/>
              </a:rPr>
              <a:t>https://github.com/kevinsuo/CS3502/blob/master/msg_queue_sender.c</a:t>
            </a:r>
            <a:endParaRPr lang="en-US" sz="1400" dirty="0"/>
          </a:p>
        </p:txBody>
      </p:sp>
      <p:sp>
        <p:nvSpPr>
          <p:cNvPr id="11" name="Rectangle 10">
            <a:extLst>
              <a:ext uri="{FF2B5EF4-FFF2-40B4-BE49-F238E27FC236}">
                <a16:creationId xmlns:a16="http://schemas.microsoft.com/office/drawing/2014/main" id="{761CC0AD-2B4F-6E46-9F19-E713EC848495}"/>
              </a:ext>
            </a:extLst>
          </p:cNvPr>
          <p:cNvSpPr/>
          <p:nvPr/>
        </p:nvSpPr>
        <p:spPr>
          <a:xfrm>
            <a:off x="5867398" y="588792"/>
            <a:ext cx="3160726" cy="523220"/>
          </a:xfrm>
          <a:prstGeom prst="rect">
            <a:avLst/>
          </a:prstGeom>
        </p:spPr>
        <p:txBody>
          <a:bodyPr wrap="square">
            <a:spAutoFit/>
          </a:bodyPr>
          <a:lstStyle/>
          <a:p>
            <a:r>
              <a:rPr lang="en-US" sz="1400" dirty="0">
                <a:hlinkClick r:id="rId4"/>
              </a:rPr>
              <a:t>https://github.com/kevinsuo/CS3502/blob/master/msg_queue_receiver.c</a:t>
            </a:r>
            <a:endParaRPr lang="en-US" sz="1400" dirty="0"/>
          </a:p>
        </p:txBody>
      </p:sp>
      <p:sp>
        <p:nvSpPr>
          <p:cNvPr id="13" name="TextBox 12">
            <a:extLst>
              <a:ext uri="{FF2B5EF4-FFF2-40B4-BE49-F238E27FC236}">
                <a16:creationId xmlns:a16="http://schemas.microsoft.com/office/drawing/2014/main" id="{2274A2A8-93EF-3D4B-9471-6CC86FAC71E0}"/>
              </a:ext>
            </a:extLst>
          </p:cNvPr>
          <p:cNvSpPr txBox="1"/>
          <p:nvPr/>
        </p:nvSpPr>
        <p:spPr>
          <a:xfrm>
            <a:off x="2362200" y="1371084"/>
            <a:ext cx="845103" cy="369332"/>
          </a:xfrm>
          <a:prstGeom prst="rect">
            <a:avLst/>
          </a:prstGeom>
          <a:noFill/>
        </p:spPr>
        <p:txBody>
          <a:bodyPr wrap="none" rtlCol="0">
            <a:spAutoFit/>
          </a:bodyPr>
          <a:lstStyle/>
          <a:p>
            <a:r>
              <a:rPr lang="en-US" dirty="0">
                <a:solidFill>
                  <a:schemeClr val="bg1"/>
                </a:solidFill>
              </a:rPr>
              <a:t>Sender</a:t>
            </a:r>
          </a:p>
        </p:txBody>
      </p:sp>
      <p:sp>
        <p:nvSpPr>
          <p:cNvPr id="14" name="TextBox 13">
            <a:extLst>
              <a:ext uri="{FF2B5EF4-FFF2-40B4-BE49-F238E27FC236}">
                <a16:creationId xmlns:a16="http://schemas.microsoft.com/office/drawing/2014/main" id="{0643745A-6EAF-504C-B783-98292EF07B08}"/>
              </a:ext>
            </a:extLst>
          </p:cNvPr>
          <p:cNvSpPr txBox="1"/>
          <p:nvPr/>
        </p:nvSpPr>
        <p:spPr>
          <a:xfrm>
            <a:off x="7111791" y="1371084"/>
            <a:ext cx="984693" cy="369332"/>
          </a:xfrm>
          <a:prstGeom prst="rect">
            <a:avLst/>
          </a:prstGeom>
          <a:noFill/>
        </p:spPr>
        <p:txBody>
          <a:bodyPr wrap="none" rtlCol="0">
            <a:spAutoFit/>
          </a:bodyPr>
          <a:lstStyle/>
          <a:p>
            <a:r>
              <a:rPr lang="en-US" dirty="0">
                <a:solidFill>
                  <a:schemeClr val="bg1"/>
                </a:solidFill>
              </a:rPr>
              <a:t>Receiver</a:t>
            </a:r>
          </a:p>
        </p:txBody>
      </p:sp>
      <p:cxnSp>
        <p:nvCxnSpPr>
          <p:cNvPr id="16" name="Curved Connector 15">
            <a:extLst>
              <a:ext uri="{FF2B5EF4-FFF2-40B4-BE49-F238E27FC236}">
                <a16:creationId xmlns:a16="http://schemas.microsoft.com/office/drawing/2014/main" id="{9A6C700E-CA77-CC4D-AB26-48BC3EA2814A}"/>
              </a:ext>
            </a:extLst>
          </p:cNvPr>
          <p:cNvCxnSpPr>
            <a:cxnSpLocks/>
          </p:cNvCxnSpPr>
          <p:nvPr/>
        </p:nvCxnSpPr>
        <p:spPr>
          <a:xfrm rot="10800000" flipV="1">
            <a:off x="959772" y="1831999"/>
            <a:ext cx="622233" cy="444928"/>
          </a:xfrm>
          <a:prstGeom prst="curvedConnector3">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90A99AC-6A8A-3B46-A681-193CBF819E50}"/>
              </a:ext>
            </a:extLst>
          </p:cNvPr>
          <p:cNvSpPr txBox="1"/>
          <p:nvPr/>
        </p:nvSpPr>
        <p:spPr>
          <a:xfrm>
            <a:off x="1270888" y="1406140"/>
            <a:ext cx="27443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r</a:t>
            </a:r>
          </a:p>
        </p:txBody>
      </p:sp>
      <p:sp>
        <p:nvSpPr>
          <p:cNvPr id="18" name="Right Arrow 17">
            <a:extLst>
              <a:ext uri="{FF2B5EF4-FFF2-40B4-BE49-F238E27FC236}">
                <a16:creationId xmlns:a16="http://schemas.microsoft.com/office/drawing/2014/main" id="{330D1716-1B25-474A-99A4-CBD95C89C688}"/>
              </a:ext>
            </a:extLst>
          </p:cNvPr>
          <p:cNvSpPr/>
          <p:nvPr/>
        </p:nvSpPr>
        <p:spPr>
          <a:xfrm>
            <a:off x="4114800" y="3886200"/>
            <a:ext cx="533400" cy="381000"/>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18">
            <a:extLst>
              <a:ext uri="{FF2B5EF4-FFF2-40B4-BE49-F238E27FC236}">
                <a16:creationId xmlns:a16="http://schemas.microsoft.com/office/drawing/2014/main" id="{6EF1B2D6-E689-FC41-844D-071889A6F179}"/>
              </a:ext>
            </a:extLst>
          </p:cNvPr>
          <p:cNvSpPr/>
          <p:nvPr/>
        </p:nvSpPr>
        <p:spPr>
          <a:xfrm>
            <a:off x="762000" y="2707860"/>
            <a:ext cx="2743200" cy="5744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 name="TextBox 6">
            <a:extLst>
              <a:ext uri="{FF2B5EF4-FFF2-40B4-BE49-F238E27FC236}">
                <a16:creationId xmlns:a16="http://schemas.microsoft.com/office/drawing/2014/main" id="{EF3E7D3D-52B7-D340-9F58-564CC4A4907C}"/>
              </a:ext>
            </a:extLst>
          </p:cNvPr>
          <p:cNvSpPr txBox="1"/>
          <p:nvPr/>
        </p:nvSpPr>
        <p:spPr>
          <a:xfrm>
            <a:off x="222364" y="2875427"/>
            <a:ext cx="35939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id</a:t>
            </a:r>
          </a:p>
        </p:txBody>
      </p:sp>
      <p:sp>
        <p:nvSpPr>
          <p:cNvPr id="15" name="TextBox 8">
            <a:extLst>
              <a:ext uri="{FF2B5EF4-FFF2-40B4-BE49-F238E27FC236}">
                <a16:creationId xmlns:a16="http://schemas.microsoft.com/office/drawing/2014/main" id="{B7D6E06B-5C6B-9941-A65F-983451CE0B6D}"/>
              </a:ext>
            </a:extLst>
          </p:cNvPr>
          <p:cNvSpPr txBox="1"/>
          <p:nvPr/>
        </p:nvSpPr>
        <p:spPr>
          <a:xfrm>
            <a:off x="909571" y="2810409"/>
            <a:ext cx="1709122"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this is apple end</a:t>
            </a:r>
          </a:p>
        </p:txBody>
      </p:sp>
      <p:cxnSp>
        <p:nvCxnSpPr>
          <p:cNvPr id="21" name="Straight Arrow Connector 20">
            <a:extLst>
              <a:ext uri="{FF2B5EF4-FFF2-40B4-BE49-F238E27FC236}">
                <a16:creationId xmlns:a16="http://schemas.microsoft.com/office/drawing/2014/main" id="{91387873-0EFA-4045-951D-E31B572D6EA9}"/>
              </a:ext>
            </a:extLst>
          </p:cNvPr>
          <p:cNvCxnSpPr>
            <a:cxnSpLocks/>
          </p:cNvCxnSpPr>
          <p:nvPr/>
        </p:nvCxnSpPr>
        <p:spPr>
          <a:xfrm flipH="1" flipV="1">
            <a:off x="1484484" y="2142380"/>
            <a:ext cx="478522" cy="40531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05C1C30A-A4C3-F24E-918F-E1A673032D94}"/>
              </a:ext>
            </a:extLst>
          </p:cNvPr>
          <p:cNvSpPr txBox="1"/>
          <p:nvPr/>
        </p:nvSpPr>
        <p:spPr>
          <a:xfrm>
            <a:off x="1832893" y="2036970"/>
            <a:ext cx="846514" cy="369332"/>
          </a:xfrm>
          <a:prstGeom prst="rect">
            <a:avLst/>
          </a:prstGeom>
          <a:noFill/>
        </p:spPr>
        <p:txBody>
          <a:bodyPr wrap="none" rtlCol="0">
            <a:spAutoFit/>
          </a:bodyPr>
          <a:lstStyle/>
          <a:p>
            <a:r>
              <a:rPr lang="en-US" dirty="0" err="1"/>
              <a:t>msgrcv</a:t>
            </a:r>
            <a:endParaRPr lang="en-US" dirty="0"/>
          </a:p>
        </p:txBody>
      </p:sp>
    </p:spTree>
    <p:extLst>
      <p:ext uri="{BB962C8B-B14F-4D97-AF65-F5344CB8AC3E}">
        <p14:creationId xmlns:p14="http://schemas.microsoft.com/office/powerpoint/2010/main" val="2543102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1C029-1689-FE43-B3B7-921150936464}"/>
              </a:ext>
            </a:extLst>
          </p:cNvPr>
          <p:cNvSpPr>
            <a:spLocks noGrp="1"/>
          </p:cNvSpPr>
          <p:nvPr>
            <p:ph type="title"/>
          </p:nvPr>
        </p:nvSpPr>
        <p:spPr/>
        <p:txBody>
          <a:bodyPr/>
          <a:lstStyle/>
          <a:p>
            <a:r>
              <a:rPr lang="en-US" dirty="0"/>
              <a:t>Message queue example</a:t>
            </a:r>
          </a:p>
        </p:txBody>
      </p:sp>
      <p:sp>
        <p:nvSpPr>
          <p:cNvPr id="3" name="Date Placeholder 2">
            <a:extLst>
              <a:ext uri="{FF2B5EF4-FFF2-40B4-BE49-F238E27FC236}">
                <a16:creationId xmlns:a16="http://schemas.microsoft.com/office/drawing/2014/main" id="{406CE9D1-8D58-1941-8512-E5C83A8F178A}"/>
              </a:ext>
            </a:extLst>
          </p:cNvPr>
          <p:cNvSpPr>
            <a:spLocks noGrp="1"/>
          </p:cNvSpPr>
          <p:nvPr>
            <p:ph type="dt" sz="half" idx="10"/>
          </p:nvPr>
        </p:nvSpPr>
        <p:spPr/>
        <p:txBody>
          <a:bodyPr/>
          <a:lstStyle/>
          <a:p>
            <a:r>
              <a:rPr lang="en-US"/>
              <a:t>Operating Systems</a:t>
            </a:r>
            <a:endParaRPr lang="en-US" dirty="0"/>
          </a:p>
        </p:txBody>
      </p:sp>
      <p:sp>
        <p:nvSpPr>
          <p:cNvPr id="5" name="Slide Number Placeholder 4">
            <a:extLst>
              <a:ext uri="{FF2B5EF4-FFF2-40B4-BE49-F238E27FC236}">
                <a16:creationId xmlns:a16="http://schemas.microsoft.com/office/drawing/2014/main" id="{7231242E-B819-EC4E-84A8-7C47D70D2951}"/>
              </a:ext>
            </a:extLst>
          </p:cNvPr>
          <p:cNvSpPr>
            <a:spLocks noGrp="1"/>
          </p:cNvSpPr>
          <p:nvPr>
            <p:ph type="sldNum" sz="quarter" idx="12"/>
          </p:nvPr>
        </p:nvSpPr>
        <p:spPr/>
        <p:txBody>
          <a:bodyPr/>
          <a:lstStyle/>
          <a:p>
            <a:r>
              <a:rPr lang="en-US"/>
              <a:t>CS 3502</a:t>
            </a:r>
            <a:endParaRPr lang="en-US" dirty="0"/>
          </a:p>
        </p:txBody>
      </p:sp>
      <p:pic>
        <p:nvPicPr>
          <p:cNvPr id="9" name="Picture 8">
            <a:extLst>
              <a:ext uri="{FF2B5EF4-FFF2-40B4-BE49-F238E27FC236}">
                <a16:creationId xmlns:a16="http://schemas.microsoft.com/office/drawing/2014/main" id="{97B8C6F6-51A2-0347-9731-4C29E805FE88}"/>
              </a:ext>
            </a:extLst>
          </p:cNvPr>
          <p:cNvPicPr>
            <a:picLocks noChangeAspect="1"/>
          </p:cNvPicPr>
          <p:nvPr/>
        </p:nvPicPr>
        <p:blipFill>
          <a:blip r:embed="rId2"/>
          <a:stretch>
            <a:fillRect/>
          </a:stretch>
        </p:blipFill>
        <p:spPr>
          <a:xfrm>
            <a:off x="3886201" y="1219200"/>
            <a:ext cx="5257800" cy="5570326"/>
          </a:xfrm>
          <a:prstGeom prst="rect">
            <a:avLst/>
          </a:prstGeom>
        </p:spPr>
      </p:pic>
      <p:sp>
        <p:nvSpPr>
          <p:cNvPr id="10" name="Rectangle 9">
            <a:extLst>
              <a:ext uri="{FF2B5EF4-FFF2-40B4-BE49-F238E27FC236}">
                <a16:creationId xmlns:a16="http://schemas.microsoft.com/office/drawing/2014/main" id="{8CB43BA7-15C2-E547-914F-5B6E79E71B4F}"/>
              </a:ext>
            </a:extLst>
          </p:cNvPr>
          <p:cNvSpPr/>
          <p:nvPr/>
        </p:nvSpPr>
        <p:spPr>
          <a:xfrm>
            <a:off x="5867398" y="10444"/>
            <a:ext cx="3160725" cy="523220"/>
          </a:xfrm>
          <a:prstGeom prst="rect">
            <a:avLst/>
          </a:prstGeom>
        </p:spPr>
        <p:txBody>
          <a:bodyPr wrap="square">
            <a:spAutoFit/>
          </a:bodyPr>
          <a:lstStyle/>
          <a:p>
            <a:r>
              <a:rPr lang="en-US" sz="1400" dirty="0">
                <a:hlinkClick r:id="rId3"/>
              </a:rPr>
              <a:t>https://github.com/kevinsuo/CS3502/blob/master/msg_queue_sender.c</a:t>
            </a:r>
            <a:endParaRPr lang="en-US" sz="1400" dirty="0"/>
          </a:p>
        </p:txBody>
      </p:sp>
      <p:sp>
        <p:nvSpPr>
          <p:cNvPr id="11" name="Rectangle 10">
            <a:extLst>
              <a:ext uri="{FF2B5EF4-FFF2-40B4-BE49-F238E27FC236}">
                <a16:creationId xmlns:a16="http://schemas.microsoft.com/office/drawing/2014/main" id="{761CC0AD-2B4F-6E46-9F19-E713EC848495}"/>
              </a:ext>
            </a:extLst>
          </p:cNvPr>
          <p:cNvSpPr/>
          <p:nvPr/>
        </p:nvSpPr>
        <p:spPr>
          <a:xfrm>
            <a:off x="5867398" y="588792"/>
            <a:ext cx="3160726" cy="523220"/>
          </a:xfrm>
          <a:prstGeom prst="rect">
            <a:avLst/>
          </a:prstGeom>
        </p:spPr>
        <p:txBody>
          <a:bodyPr wrap="square">
            <a:spAutoFit/>
          </a:bodyPr>
          <a:lstStyle/>
          <a:p>
            <a:r>
              <a:rPr lang="en-US" sz="1400" dirty="0">
                <a:hlinkClick r:id="rId4"/>
              </a:rPr>
              <a:t>https://github.com/kevinsuo/CS3502/blob/master/msg_queue_receiver.c</a:t>
            </a:r>
            <a:endParaRPr lang="en-US" sz="1400" dirty="0"/>
          </a:p>
        </p:txBody>
      </p:sp>
      <p:sp>
        <p:nvSpPr>
          <p:cNvPr id="13" name="TextBox 12">
            <a:extLst>
              <a:ext uri="{FF2B5EF4-FFF2-40B4-BE49-F238E27FC236}">
                <a16:creationId xmlns:a16="http://schemas.microsoft.com/office/drawing/2014/main" id="{2274A2A8-93EF-3D4B-9471-6CC86FAC71E0}"/>
              </a:ext>
            </a:extLst>
          </p:cNvPr>
          <p:cNvSpPr txBox="1"/>
          <p:nvPr/>
        </p:nvSpPr>
        <p:spPr>
          <a:xfrm>
            <a:off x="2362200" y="1371084"/>
            <a:ext cx="845103" cy="369332"/>
          </a:xfrm>
          <a:prstGeom prst="rect">
            <a:avLst/>
          </a:prstGeom>
          <a:noFill/>
        </p:spPr>
        <p:txBody>
          <a:bodyPr wrap="none" rtlCol="0">
            <a:spAutoFit/>
          </a:bodyPr>
          <a:lstStyle/>
          <a:p>
            <a:r>
              <a:rPr lang="en-US" dirty="0">
                <a:solidFill>
                  <a:schemeClr val="bg1"/>
                </a:solidFill>
              </a:rPr>
              <a:t>Sender</a:t>
            </a:r>
          </a:p>
        </p:txBody>
      </p:sp>
      <p:sp>
        <p:nvSpPr>
          <p:cNvPr id="14" name="TextBox 13">
            <a:extLst>
              <a:ext uri="{FF2B5EF4-FFF2-40B4-BE49-F238E27FC236}">
                <a16:creationId xmlns:a16="http://schemas.microsoft.com/office/drawing/2014/main" id="{0643745A-6EAF-504C-B783-98292EF07B08}"/>
              </a:ext>
            </a:extLst>
          </p:cNvPr>
          <p:cNvSpPr txBox="1"/>
          <p:nvPr/>
        </p:nvSpPr>
        <p:spPr>
          <a:xfrm>
            <a:off x="7111791" y="1371084"/>
            <a:ext cx="984693" cy="369332"/>
          </a:xfrm>
          <a:prstGeom prst="rect">
            <a:avLst/>
          </a:prstGeom>
          <a:noFill/>
        </p:spPr>
        <p:txBody>
          <a:bodyPr wrap="none" rtlCol="0">
            <a:spAutoFit/>
          </a:bodyPr>
          <a:lstStyle/>
          <a:p>
            <a:r>
              <a:rPr lang="en-US" dirty="0">
                <a:solidFill>
                  <a:schemeClr val="bg1"/>
                </a:solidFill>
              </a:rPr>
              <a:t>Receiver</a:t>
            </a:r>
          </a:p>
        </p:txBody>
      </p:sp>
      <p:cxnSp>
        <p:nvCxnSpPr>
          <p:cNvPr id="16" name="Curved Connector 15">
            <a:extLst>
              <a:ext uri="{FF2B5EF4-FFF2-40B4-BE49-F238E27FC236}">
                <a16:creationId xmlns:a16="http://schemas.microsoft.com/office/drawing/2014/main" id="{9A6C700E-CA77-CC4D-AB26-48BC3EA2814A}"/>
              </a:ext>
            </a:extLst>
          </p:cNvPr>
          <p:cNvCxnSpPr>
            <a:cxnSpLocks/>
          </p:cNvCxnSpPr>
          <p:nvPr/>
        </p:nvCxnSpPr>
        <p:spPr>
          <a:xfrm rot="10800000" flipV="1">
            <a:off x="959772" y="1831999"/>
            <a:ext cx="622233" cy="444928"/>
          </a:xfrm>
          <a:prstGeom prst="curvedConnector3">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90A99AC-6A8A-3B46-A681-193CBF819E50}"/>
              </a:ext>
            </a:extLst>
          </p:cNvPr>
          <p:cNvSpPr txBox="1"/>
          <p:nvPr/>
        </p:nvSpPr>
        <p:spPr>
          <a:xfrm>
            <a:off x="1270888" y="1406140"/>
            <a:ext cx="27443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r</a:t>
            </a:r>
          </a:p>
        </p:txBody>
      </p:sp>
      <p:sp>
        <p:nvSpPr>
          <p:cNvPr id="18" name="Right Arrow 17">
            <a:extLst>
              <a:ext uri="{FF2B5EF4-FFF2-40B4-BE49-F238E27FC236}">
                <a16:creationId xmlns:a16="http://schemas.microsoft.com/office/drawing/2014/main" id="{330D1716-1B25-474A-99A4-CBD95C89C688}"/>
              </a:ext>
            </a:extLst>
          </p:cNvPr>
          <p:cNvSpPr/>
          <p:nvPr/>
        </p:nvSpPr>
        <p:spPr>
          <a:xfrm>
            <a:off x="4106839" y="4724400"/>
            <a:ext cx="533400" cy="381000"/>
          </a:xfrm>
          <a:prstGeom prst="right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18">
            <a:extLst>
              <a:ext uri="{FF2B5EF4-FFF2-40B4-BE49-F238E27FC236}">
                <a16:creationId xmlns:a16="http://schemas.microsoft.com/office/drawing/2014/main" id="{6EF1B2D6-E689-FC41-844D-071889A6F179}"/>
              </a:ext>
            </a:extLst>
          </p:cNvPr>
          <p:cNvSpPr/>
          <p:nvPr/>
        </p:nvSpPr>
        <p:spPr>
          <a:xfrm>
            <a:off x="762000" y="2707860"/>
            <a:ext cx="2743200" cy="5744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 name="TextBox 6">
            <a:extLst>
              <a:ext uri="{FF2B5EF4-FFF2-40B4-BE49-F238E27FC236}">
                <a16:creationId xmlns:a16="http://schemas.microsoft.com/office/drawing/2014/main" id="{EF3E7D3D-52B7-D340-9F58-564CC4A4907C}"/>
              </a:ext>
            </a:extLst>
          </p:cNvPr>
          <p:cNvSpPr txBox="1"/>
          <p:nvPr/>
        </p:nvSpPr>
        <p:spPr>
          <a:xfrm>
            <a:off x="222364" y="2875427"/>
            <a:ext cx="35939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id</a:t>
            </a:r>
          </a:p>
        </p:txBody>
      </p:sp>
      <p:sp>
        <p:nvSpPr>
          <p:cNvPr id="15" name="TextBox 8">
            <a:extLst>
              <a:ext uri="{FF2B5EF4-FFF2-40B4-BE49-F238E27FC236}">
                <a16:creationId xmlns:a16="http://schemas.microsoft.com/office/drawing/2014/main" id="{B7D6E06B-5C6B-9941-A65F-983451CE0B6D}"/>
              </a:ext>
            </a:extLst>
          </p:cNvPr>
          <p:cNvSpPr txBox="1"/>
          <p:nvPr/>
        </p:nvSpPr>
        <p:spPr>
          <a:xfrm>
            <a:off x="909571" y="2810409"/>
            <a:ext cx="1709122"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this is apple end</a:t>
            </a:r>
          </a:p>
        </p:txBody>
      </p:sp>
      <p:sp>
        <p:nvSpPr>
          <p:cNvPr id="21" name="TextBox 8">
            <a:extLst>
              <a:ext uri="{FF2B5EF4-FFF2-40B4-BE49-F238E27FC236}">
                <a16:creationId xmlns:a16="http://schemas.microsoft.com/office/drawing/2014/main" id="{69B01259-CB5C-DB4B-96A8-59467A01CEF3}"/>
              </a:ext>
            </a:extLst>
          </p:cNvPr>
          <p:cNvSpPr txBox="1"/>
          <p:nvPr/>
        </p:nvSpPr>
        <p:spPr>
          <a:xfrm>
            <a:off x="899629" y="4267200"/>
            <a:ext cx="1709122"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this is apple end</a:t>
            </a:r>
          </a:p>
        </p:txBody>
      </p:sp>
    </p:spTree>
    <p:extLst>
      <p:ext uri="{BB962C8B-B14F-4D97-AF65-F5344CB8AC3E}">
        <p14:creationId xmlns:p14="http://schemas.microsoft.com/office/powerpoint/2010/main" val="3229864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1C029-1689-FE43-B3B7-921150936464}"/>
              </a:ext>
            </a:extLst>
          </p:cNvPr>
          <p:cNvSpPr>
            <a:spLocks noGrp="1"/>
          </p:cNvSpPr>
          <p:nvPr>
            <p:ph type="title"/>
          </p:nvPr>
        </p:nvSpPr>
        <p:spPr/>
        <p:txBody>
          <a:bodyPr/>
          <a:lstStyle/>
          <a:p>
            <a:r>
              <a:rPr lang="en-US" dirty="0"/>
              <a:t>Message queue example</a:t>
            </a:r>
          </a:p>
        </p:txBody>
      </p:sp>
      <p:sp>
        <p:nvSpPr>
          <p:cNvPr id="3" name="Date Placeholder 2">
            <a:extLst>
              <a:ext uri="{FF2B5EF4-FFF2-40B4-BE49-F238E27FC236}">
                <a16:creationId xmlns:a16="http://schemas.microsoft.com/office/drawing/2014/main" id="{406CE9D1-8D58-1941-8512-E5C83A8F178A}"/>
              </a:ext>
            </a:extLst>
          </p:cNvPr>
          <p:cNvSpPr>
            <a:spLocks noGrp="1"/>
          </p:cNvSpPr>
          <p:nvPr>
            <p:ph type="dt" sz="half" idx="10"/>
          </p:nvPr>
        </p:nvSpPr>
        <p:spPr/>
        <p:txBody>
          <a:bodyPr/>
          <a:lstStyle/>
          <a:p>
            <a:r>
              <a:rPr lang="en-US"/>
              <a:t>Operating Systems</a:t>
            </a:r>
            <a:endParaRPr lang="en-US" dirty="0"/>
          </a:p>
        </p:txBody>
      </p:sp>
      <p:sp>
        <p:nvSpPr>
          <p:cNvPr id="5" name="Slide Number Placeholder 4">
            <a:extLst>
              <a:ext uri="{FF2B5EF4-FFF2-40B4-BE49-F238E27FC236}">
                <a16:creationId xmlns:a16="http://schemas.microsoft.com/office/drawing/2014/main" id="{7231242E-B819-EC4E-84A8-7C47D70D2951}"/>
              </a:ext>
            </a:extLst>
          </p:cNvPr>
          <p:cNvSpPr>
            <a:spLocks noGrp="1"/>
          </p:cNvSpPr>
          <p:nvPr>
            <p:ph type="sldNum" sz="quarter" idx="12"/>
          </p:nvPr>
        </p:nvSpPr>
        <p:spPr/>
        <p:txBody>
          <a:bodyPr/>
          <a:lstStyle/>
          <a:p>
            <a:r>
              <a:rPr lang="en-US"/>
              <a:t>CS 3502</a:t>
            </a:r>
            <a:endParaRPr lang="en-US" dirty="0"/>
          </a:p>
        </p:txBody>
      </p:sp>
      <p:sp>
        <p:nvSpPr>
          <p:cNvPr id="10" name="Rectangle 9">
            <a:extLst>
              <a:ext uri="{FF2B5EF4-FFF2-40B4-BE49-F238E27FC236}">
                <a16:creationId xmlns:a16="http://schemas.microsoft.com/office/drawing/2014/main" id="{8CB43BA7-15C2-E547-914F-5B6E79E71B4F}"/>
              </a:ext>
            </a:extLst>
          </p:cNvPr>
          <p:cNvSpPr/>
          <p:nvPr/>
        </p:nvSpPr>
        <p:spPr>
          <a:xfrm>
            <a:off x="5867398" y="10444"/>
            <a:ext cx="3160725" cy="523220"/>
          </a:xfrm>
          <a:prstGeom prst="rect">
            <a:avLst/>
          </a:prstGeom>
        </p:spPr>
        <p:txBody>
          <a:bodyPr wrap="square">
            <a:spAutoFit/>
          </a:bodyPr>
          <a:lstStyle/>
          <a:p>
            <a:r>
              <a:rPr lang="en-US" sz="1400" dirty="0">
                <a:hlinkClick r:id="rId2"/>
              </a:rPr>
              <a:t>https://github.com/kevinsuo/CS3502/blob/master/msg_queue_sender.c</a:t>
            </a:r>
            <a:endParaRPr lang="en-US" sz="1400" dirty="0"/>
          </a:p>
        </p:txBody>
      </p:sp>
      <p:sp>
        <p:nvSpPr>
          <p:cNvPr id="11" name="Rectangle 10">
            <a:extLst>
              <a:ext uri="{FF2B5EF4-FFF2-40B4-BE49-F238E27FC236}">
                <a16:creationId xmlns:a16="http://schemas.microsoft.com/office/drawing/2014/main" id="{761CC0AD-2B4F-6E46-9F19-E713EC848495}"/>
              </a:ext>
            </a:extLst>
          </p:cNvPr>
          <p:cNvSpPr/>
          <p:nvPr/>
        </p:nvSpPr>
        <p:spPr>
          <a:xfrm>
            <a:off x="5867398" y="588792"/>
            <a:ext cx="3160726" cy="523220"/>
          </a:xfrm>
          <a:prstGeom prst="rect">
            <a:avLst/>
          </a:prstGeom>
        </p:spPr>
        <p:txBody>
          <a:bodyPr wrap="square">
            <a:spAutoFit/>
          </a:bodyPr>
          <a:lstStyle/>
          <a:p>
            <a:r>
              <a:rPr lang="en-US" sz="1400" dirty="0">
                <a:hlinkClick r:id="rId3"/>
              </a:rPr>
              <a:t>https://github.com/kevinsuo/CS3502/blob/master/msg_queue_receiver.c</a:t>
            </a:r>
            <a:endParaRPr lang="en-US" sz="1400" dirty="0"/>
          </a:p>
        </p:txBody>
      </p:sp>
      <p:sp>
        <p:nvSpPr>
          <p:cNvPr id="13" name="TextBox 12">
            <a:extLst>
              <a:ext uri="{FF2B5EF4-FFF2-40B4-BE49-F238E27FC236}">
                <a16:creationId xmlns:a16="http://schemas.microsoft.com/office/drawing/2014/main" id="{2274A2A8-93EF-3D4B-9471-6CC86FAC71E0}"/>
              </a:ext>
            </a:extLst>
          </p:cNvPr>
          <p:cNvSpPr txBox="1"/>
          <p:nvPr/>
        </p:nvSpPr>
        <p:spPr>
          <a:xfrm>
            <a:off x="2419259" y="1290910"/>
            <a:ext cx="845103" cy="369332"/>
          </a:xfrm>
          <a:prstGeom prst="rect">
            <a:avLst/>
          </a:prstGeom>
          <a:noFill/>
        </p:spPr>
        <p:txBody>
          <a:bodyPr wrap="none" rtlCol="0">
            <a:spAutoFit/>
          </a:bodyPr>
          <a:lstStyle/>
          <a:p>
            <a:r>
              <a:rPr lang="en-US" dirty="0">
                <a:solidFill>
                  <a:schemeClr val="bg1"/>
                </a:solidFill>
              </a:rPr>
              <a:t>Sender</a:t>
            </a:r>
          </a:p>
        </p:txBody>
      </p:sp>
      <p:sp>
        <p:nvSpPr>
          <p:cNvPr id="14" name="TextBox 13">
            <a:extLst>
              <a:ext uri="{FF2B5EF4-FFF2-40B4-BE49-F238E27FC236}">
                <a16:creationId xmlns:a16="http://schemas.microsoft.com/office/drawing/2014/main" id="{0643745A-6EAF-504C-B783-98292EF07B08}"/>
              </a:ext>
            </a:extLst>
          </p:cNvPr>
          <p:cNvSpPr txBox="1"/>
          <p:nvPr/>
        </p:nvSpPr>
        <p:spPr>
          <a:xfrm>
            <a:off x="7111791" y="1371084"/>
            <a:ext cx="984693" cy="369332"/>
          </a:xfrm>
          <a:prstGeom prst="rect">
            <a:avLst/>
          </a:prstGeom>
          <a:noFill/>
        </p:spPr>
        <p:txBody>
          <a:bodyPr wrap="none" rtlCol="0">
            <a:spAutoFit/>
          </a:bodyPr>
          <a:lstStyle/>
          <a:p>
            <a:r>
              <a:rPr lang="en-US" dirty="0">
                <a:solidFill>
                  <a:schemeClr val="bg1"/>
                </a:solidFill>
              </a:rPr>
              <a:t>Receiver</a:t>
            </a:r>
          </a:p>
        </p:txBody>
      </p:sp>
      <p:cxnSp>
        <p:nvCxnSpPr>
          <p:cNvPr id="16" name="Curved Connector 15">
            <a:extLst>
              <a:ext uri="{FF2B5EF4-FFF2-40B4-BE49-F238E27FC236}">
                <a16:creationId xmlns:a16="http://schemas.microsoft.com/office/drawing/2014/main" id="{9A6C700E-CA77-CC4D-AB26-48BC3EA2814A}"/>
              </a:ext>
            </a:extLst>
          </p:cNvPr>
          <p:cNvCxnSpPr>
            <a:cxnSpLocks/>
          </p:cNvCxnSpPr>
          <p:nvPr/>
        </p:nvCxnSpPr>
        <p:spPr>
          <a:xfrm rot="10800000" flipV="1">
            <a:off x="959772" y="1831999"/>
            <a:ext cx="622233" cy="444928"/>
          </a:xfrm>
          <a:prstGeom prst="curvedConnector3">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90A99AC-6A8A-3B46-A681-193CBF819E50}"/>
              </a:ext>
            </a:extLst>
          </p:cNvPr>
          <p:cNvSpPr txBox="1"/>
          <p:nvPr/>
        </p:nvSpPr>
        <p:spPr>
          <a:xfrm>
            <a:off x="1270888" y="1406140"/>
            <a:ext cx="27443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r</a:t>
            </a:r>
          </a:p>
        </p:txBody>
      </p:sp>
      <p:sp>
        <p:nvSpPr>
          <p:cNvPr id="19" name="Rectangle 18">
            <a:extLst>
              <a:ext uri="{FF2B5EF4-FFF2-40B4-BE49-F238E27FC236}">
                <a16:creationId xmlns:a16="http://schemas.microsoft.com/office/drawing/2014/main" id="{6EF1B2D6-E689-FC41-844D-071889A6F179}"/>
              </a:ext>
            </a:extLst>
          </p:cNvPr>
          <p:cNvSpPr/>
          <p:nvPr/>
        </p:nvSpPr>
        <p:spPr>
          <a:xfrm>
            <a:off x="762000" y="2707860"/>
            <a:ext cx="2743200" cy="5744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 name="TextBox 6">
            <a:extLst>
              <a:ext uri="{FF2B5EF4-FFF2-40B4-BE49-F238E27FC236}">
                <a16:creationId xmlns:a16="http://schemas.microsoft.com/office/drawing/2014/main" id="{EF3E7D3D-52B7-D340-9F58-564CC4A4907C}"/>
              </a:ext>
            </a:extLst>
          </p:cNvPr>
          <p:cNvSpPr txBox="1"/>
          <p:nvPr/>
        </p:nvSpPr>
        <p:spPr>
          <a:xfrm>
            <a:off x="222364" y="2875427"/>
            <a:ext cx="35939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id</a:t>
            </a:r>
          </a:p>
        </p:txBody>
      </p:sp>
      <p:sp>
        <p:nvSpPr>
          <p:cNvPr id="15" name="TextBox 8">
            <a:extLst>
              <a:ext uri="{FF2B5EF4-FFF2-40B4-BE49-F238E27FC236}">
                <a16:creationId xmlns:a16="http://schemas.microsoft.com/office/drawing/2014/main" id="{B7D6E06B-5C6B-9941-A65F-983451CE0B6D}"/>
              </a:ext>
            </a:extLst>
          </p:cNvPr>
          <p:cNvSpPr txBox="1"/>
          <p:nvPr/>
        </p:nvSpPr>
        <p:spPr>
          <a:xfrm>
            <a:off x="909571" y="2810409"/>
            <a:ext cx="1709122"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this is apple end</a:t>
            </a:r>
          </a:p>
        </p:txBody>
      </p:sp>
      <p:sp>
        <p:nvSpPr>
          <p:cNvPr id="21" name="TextBox 8">
            <a:extLst>
              <a:ext uri="{FF2B5EF4-FFF2-40B4-BE49-F238E27FC236}">
                <a16:creationId xmlns:a16="http://schemas.microsoft.com/office/drawing/2014/main" id="{69B01259-CB5C-DB4B-96A8-59467A01CEF3}"/>
              </a:ext>
            </a:extLst>
          </p:cNvPr>
          <p:cNvSpPr txBox="1"/>
          <p:nvPr/>
        </p:nvSpPr>
        <p:spPr>
          <a:xfrm>
            <a:off x="899629" y="4267200"/>
            <a:ext cx="1709122"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this is apple end</a:t>
            </a:r>
          </a:p>
        </p:txBody>
      </p:sp>
      <p:pic>
        <p:nvPicPr>
          <p:cNvPr id="22" name="Picture 21">
            <a:extLst>
              <a:ext uri="{FF2B5EF4-FFF2-40B4-BE49-F238E27FC236}">
                <a16:creationId xmlns:a16="http://schemas.microsoft.com/office/drawing/2014/main" id="{A17DA3A1-09A2-1847-8062-89B804CF8B22}"/>
              </a:ext>
            </a:extLst>
          </p:cNvPr>
          <p:cNvPicPr>
            <a:picLocks noChangeAspect="1"/>
          </p:cNvPicPr>
          <p:nvPr/>
        </p:nvPicPr>
        <p:blipFill>
          <a:blip r:embed="rId4"/>
          <a:stretch>
            <a:fillRect/>
          </a:stretch>
        </p:blipFill>
        <p:spPr>
          <a:xfrm>
            <a:off x="3953518" y="1979209"/>
            <a:ext cx="4940510" cy="3629284"/>
          </a:xfrm>
          <a:prstGeom prst="rect">
            <a:avLst/>
          </a:prstGeom>
        </p:spPr>
      </p:pic>
      <p:cxnSp>
        <p:nvCxnSpPr>
          <p:cNvPr id="23" name="Curved Connector 22">
            <a:extLst>
              <a:ext uri="{FF2B5EF4-FFF2-40B4-BE49-F238E27FC236}">
                <a16:creationId xmlns:a16="http://schemas.microsoft.com/office/drawing/2014/main" id="{2C691C85-915F-5F44-ADD7-79100D04B9CE}"/>
              </a:ext>
            </a:extLst>
          </p:cNvPr>
          <p:cNvCxnSpPr>
            <a:cxnSpLocks/>
          </p:cNvCxnSpPr>
          <p:nvPr/>
        </p:nvCxnSpPr>
        <p:spPr>
          <a:xfrm rot="10800000" flipV="1">
            <a:off x="2419259" y="1836353"/>
            <a:ext cx="622233" cy="444928"/>
          </a:xfrm>
          <a:prstGeom prst="curvedConnector3">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7D05241-F689-B646-8378-51802C81564A}"/>
              </a:ext>
            </a:extLst>
          </p:cNvPr>
          <p:cNvSpPr txBox="1"/>
          <p:nvPr/>
        </p:nvSpPr>
        <p:spPr>
          <a:xfrm>
            <a:off x="2730375" y="1410494"/>
            <a:ext cx="274434"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s</a:t>
            </a:r>
          </a:p>
        </p:txBody>
      </p:sp>
    </p:spTree>
    <p:extLst>
      <p:ext uri="{BB962C8B-B14F-4D97-AF65-F5344CB8AC3E}">
        <p14:creationId xmlns:p14="http://schemas.microsoft.com/office/powerpoint/2010/main" val="31544658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37697</TotalTime>
  <Words>1832</Words>
  <Application>Microsoft Macintosh PowerPoint</Application>
  <PresentationFormat>On-screen Show (4:3)</PresentationFormat>
  <Paragraphs>318</Paragraphs>
  <Slides>36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Courier New</vt:lpstr>
      <vt:lpstr>Wingdings</vt:lpstr>
      <vt:lpstr>Wingdings 3</vt:lpstr>
      <vt:lpstr>Origin</vt:lpstr>
      <vt:lpstr>CS 7172 Parallel and Distributed Computation  Message Queue</vt:lpstr>
      <vt:lpstr>Outline</vt:lpstr>
      <vt:lpstr>Revisit Message Queue in the OS</vt:lpstr>
      <vt:lpstr>Message queue example</vt:lpstr>
      <vt:lpstr>Message queue example</vt:lpstr>
      <vt:lpstr>Message queue example</vt:lpstr>
      <vt:lpstr>Message queue example</vt:lpstr>
      <vt:lpstr>Message queue example</vt:lpstr>
      <vt:lpstr>Message queue example</vt:lpstr>
      <vt:lpstr>What is Message Queue in Distributed System?</vt:lpstr>
      <vt:lpstr>What is Message Queue?</vt:lpstr>
      <vt:lpstr>What is Message Queue?</vt:lpstr>
      <vt:lpstr>What is Message Queue?</vt:lpstr>
      <vt:lpstr>Message Queue can significantly reduce the request latency</vt:lpstr>
      <vt:lpstr>What is Message Queue?</vt:lpstr>
      <vt:lpstr>How Message Queue Works?</vt:lpstr>
      <vt:lpstr>Example: RabbitMQ</vt:lpstr>
      <vt:lpstr>Example: RocketMQ</vt:lpstr>
      <vt:lpstr>RocketMQ Architecture</vt:lpstr>
      <vt:lpstr>RocketMQ Architecture</vt:lpstr>
      <vt:lpstr>RocketMQ Architecture</vt:lpstr>
      <vt:lpstr>RocketMQ Architecture</vt:lpstr>
      <vt:lpstr>RocketMQ Architecture</vt:lpstr>
      <vt:lpstr>RocketMQ Architecture</vt:lpstr>
      <vt:lpstr>How Broker Cluster works as Message Queue?</vt:lpstr>
      <vt:lpstr>How Broker Cluster works as Message Queue?</vt:lpstr>
      <vt:lpstr>How Broker Cluster works as Message Queue?</vt:lpstr>
      <vt:lpstr>How Broker Cluster works as Message Queue?</vt:lpstr>
      <vt:lpstr>How Broker Cluster works as Message Queue?</vt:lpstr>
      <vt:lpstr>How Broker Cluster works as Message Queue?</vt:lpstr>
      <vt:lpstr>Pub/Sub model vs. Message Queue model</vt:lpstr>
      <vt:lpstr>Pub/Sub model vs. Message Queue model</vt:lpstr>
      <vt:lpstr>Pub/Sub model vs. Message Queue model</vt:lpstr>
      <vt:lpstr>How to send message from one to another?</vt:lpstr>
      <vt:lpstr>How to send message from one to another?</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Reference-Driven Performance Anomaly Identification</dc:title>
  <dc:creator/>
  <cp:lastModifiedBy>Kun Suo</cp:lastModifiedBy>
  <cp:revision>1444</cp:revision>
  <dcterms:created xsi:type="dcterms:W3CDTF">2012-08-09T04:56:17Z</dcterms:created>
  <dcterms:modified xsi:type="dcterms:W3CDTF">2019-11-27T17:21:36Z</dcterms:modified>
</cp:coreProperties>
</file>

<file path=docProps/thumbnail.jpeg>
</file>